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1567" r:id="rId5"/>
    <p:sldId id="1572" r:id="rId6"/>
    <p:sldId id="1531" r:id="rId7"/>
    <p:sldId id="1532" r:id="rId8"/>
    <p:sldId id="1533" r:id="rId9"/>
    <p:sldId id="1568" r:id="rId10"/>
    <p:sldId id="1536" r:id="rId11"/>
    <p:sldId id="1542" r:id="rId12"/>
    <p:sldId id="1537" r:id="rId13"/>
    <p:sldId id="1538" r:id="rId14"/>
    <p:sldId id="269" r:id="rId15"/>
    <p:sldId id="1569" r:id="rId16"/>
    <p:sldId id="1570" r:id="rId17"/>
    <p:sldId id="1571" r:id="rId18"/>
    <p:sldId id="374" r:id="rId19"/>
    <p:sldId id="1553" r:id="rId20"/>
    <p:sldId id="1552" r:id="rId21"/>
    <p:sldId id="1562" r:id="rId22"/>
    <p:sldId id="1564" r:id="rId23"/>
    <p:sldId id="1559" r:id="rId24"/>
    <p:sldId id="1560" r:id="rId25"/>
    <p:sldId id="1563" r:id="rId26"/>
    <p:sldId id="530" r:id="rId27"/>
    <p:sldId id="1544" r:id="rId28"/>
    <p:sldId id="1580" r:id="rId29"/>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CE498-CD72-7419-0F51-DC917290F510}" name="Claire McDonnell" initials="CM" userId="S::claire.mcdonnell_tudublin.ie#ext#@wilabonn.onmicrosoft.com::9cd2693e-b785-4edf-819c-faef14354a5a" providerId="AD"/>
  <p188:author id="{7F7562FA-3ABA-ACD9-A80D-16A4A9DF7A60}" name="Calum McGeown" initials="CM" userId="S::3059656@ads.qub.ac.uk::1675c5f4-92fe-4701-ac7f-c8e6e2ee86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12E"/>
    <a:srgbClr val="5C9E44"/>
    <a:srgbClr val="64AC4A"/>
    <a:srgbClr val="5CB1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AA9690-DF85-C2B9-D03A-48951A649B5B}" v="1" dt="2026-02-03T10:21:43.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41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um McGeown" userId="1675c5f4-92fe-4701-ac7f-c8e6e2ee8656" providerId="ADAL" clId="{2607D02D-DCFF-4738-AE3E-DD7E1ACD1BFA}"/>
    <pc:docChg chg="undo custSel addSld delSld modSld sldOrd">
      <pc:chgData name="Calum McGeown" userId="1675c5f4-92fe-4701-ac7f-c8e6e2ee8656" providerId="ADAL" clId="{2607D02D-DCFF-4738-AE3E-DD7E1ACD1BFA}" dt="2026-01-28T15:04:38.076" v="7593" actId="1076"/>
      <pc:docMkLst>
        <pc:docMk/>
      </pc:docMkLst>
      <pc:sldChg chg="addSp delSp modSp mod">
        <pc:chgData name="Calum McGeown" userId="1675c5f4-92fe-4701-ac7f-c8e6e2ee8656" providerId="ADAL" clId="{2607D02D-DCFF-4738-AE3E-DD7E1ACD1BFA}" dt="2026-01-28T14:59:50.276" v="7526"/>
        <pc:sldMkLst>
          <pc:docMk/>
          <pc:sldMk cId="1819416588" sldId="269"/>
        </pc:sldMkLst>
        <pc:spChg chg="add mod">
          <ac:chgData name="Calum McGeown" userId="1675c5f4-92fe-4701-ac7f-c8e6e2ee8656" providerId="ADAL" clId="{2607D02D-DCFF-4738-AE3E-DD7E1ACD1BFA}" dt="2026-01-28T14:59:50.276" v="7526"/>
          <ac:spMkLst>
            <pc:docMk/>
            <pc:sldMk cId="1819416588" sldId="269"/>
            <ac:spMk id="7" creationId="{AF7C4353-4961-1129-BBE3-0D8E91336FE7}"/>
          </ac:spMkLst>
        </pc:spChg>
        <pc:spChg chg="mod">
          <ac:chgData name="Calum McGeown" userId="1675c5f4-92fe-4701-ac7f-c8e6e2ee8656" providerId="ADAL" clId="{2607D02D-DCFF-4738-AE3E-DD7E1ACD1BFA}" dt="2026-01-16T08:46:58.838" v="5170" actId="113"/>
          <ac:spMkLst>
            <pc:docMk/>
            <pc:sldMk cId="1819416588" sldId="269"/>
            <ac:spMk id="9" creationId="{193ACFD0-A5E0-32F4-788D-27E5BFA27F86}"/>
          </ac:spMkLst>
        </pc:spChg>
        <pc:spChg chg="add mod">
          <ac:chgData name="Calum McGeown" userId="1675c5f4-92fe-4701-ac7f-c8e6e2ee8656" providerId="ADAL" clId="{2607D02D-DCFF-4738-AE3E-DD7E1ACD1BFA}" dt="2026-01-28T14:59:50.276" v="7526"/>
          <ac:spMkLst>
            <pc:docMk/>
            <pc:sldMk cId="1819416588" sldId="269"/>
            <ac:spMk id="10" creationId="{635640BF-9C33-117F-30CB-480E26BD7FD2}"/>
          </ac:spMkLst>
        </pc:spChg>
        <pc:spChg chg="mod">
          <ac:chgData name="Calum McGeown" userId="1675c5f4-92fe-4701-ac7f-c8e6e2ee8656" providerId="ADAL" clId="{2607D02D-DCFF-4738-AE3E-DD7E1ACD1BFA}" dt="2026-01-20T09:23:55.170" v="7465" actId="114"/>
          <ac:spMkLst>
            <pc:docMk/>
            <pc:sldMk cId="1819416588" sldId="269"/>
            <ac:spMk id="13" creationId="{5F441F35-4A20-F5C4-67FD-2F889D13171A}"/>
          </ac:spMkLst>
        </pc:spChg>
        <pc:picChg chg="add mod">
          <ac:chgData name="Calum McGeown" userId="1675c5f4-92fe-4701-ac7f-c8e6e2ee8656" providerId="ADAL" clId="{2607D02D-DCFF-4738-AE3E-DD7E1ACD1BFA}" dt="2026-01-28T14:59:50.276" v="7526"/>
          <ac:picMkLst>
            <pc:docMk/>
            <pc:sldMk cId="1819416588" sldId="269"/>
            <ac:picMk id="8" creationId="{DEE2CFA0-D589-4B36-2950-E66AE3027DB8}"/>
          </ac:picMkLst>
        </pc:picChg>
        <pc:picChg chg="mod">
          <ac:chgData name="Calum McGeown" userId="1675c5f4-92fe-4701-ac7f-c8e6e2ee8656" providerId="ADAL" clId="{2607D02D-DCFF-4738-AE3E-DD7E1ACD1BFA}" dt="2026-01-15T13:49:58.688" v="3794" actId="1076"/>
          <ac:picMkLst>
            <pc:docMk/>
            <pc:sldMk cId="1819416588" sldId="269"/>
            <ac:picMk id="14" creationId="{7E36963E-7505-3A8B-6D2C-7B6C7BE75BC6}"/>
          </ac:picMkLst>
        </pc:picChg>
      </pc:sldChg>
      <pc:sldChg chg="addSp delSp modSp mod">
        <pc:chgData name="Calum McGeown" userId="1675c5f4-92fe-4701-ac7f-c8e6e2ee8656" providerId="ADAL" clId="{2607D02D-DCFF-4738-AE3E-DD7E1ACD1BFA}" dt="2026-01-28T15:01:38.429" v="7552"/>
        <pc:sldMkLst>
          <pc:docMk/>
          <pc:sldMk cId="3164690522" sldId="374"/>
        </pc:sldMkLst>
        <pc:spChg chg="add mod">
          <ac:chgData name="Calum McGeown" userId="1675c5f4-92fe-4701-ac7f-c8e6e2ee8656" providerId="ADAL" clId="{2607D02D-DCFF-4738-AE3E-DD7E1ACD1BFA}" dt="2026-01-28T15:00:59.731" v="7545" actId="14100"/>
          <ac:spMkLst>
            <pc:docMk/>
            <pc:sldMk cId="3164690522" sldId="374"/>
            <ac:spMk id="2" creationId="{64C60D3B-879D-EBD0-86E6-4512E778F5CE}"/>
          </ac:spMkLst>
        </pc:spChg>
        <pc:spChg chg="add del mod">
          <ac:chgData name="Calum McGeown" userId="1675c5f4-92fe-4701-ac7f-c8e6e2ee8656" providerId="ADAL" clId="{2607D02D-DCFF-4738-AE3E-DD7E1ACD1BFA}" dt="2026-01-28T15:01:37.816" v="7551" actId="1076"/>
          <ac:spMkLst>
            <pc:docMk/>
            <pc:sldMk cId="3164690522" sldId="374"/>
            <ac:spMk id="3" creationId="{2C01B004-F9BA-D4B3-9280-F81EB21CAD17}"/>
          </ac:spMkLst>
        </pc:spChg>
        <pc:spChg chg="mod">
          <ac:chgData name="Calum McGeown" userId="1675c5f4-92fe-4701-ac7f-c8e6e2ee8656" providerId="ADAL" clId="{2607D02D-DCFF-4738-AE3E-DD7E1ACD1BFA}" dt="2026-01-28T15:01:10.599" v="7546" actId="1076"/>
          <ac:spMkLst>
            <pc:docMk/>
            <pc:sldMk cId="3164690522" sldId="374"/>
            <ac:spMk id="4" creationId="{00000000-0000-0000-0000-000000000000}"/>
          </ac:spMkLst>
        </pc:spChg>
        <pc:spChg chg="mod">
          <ac:chgData name="Calum McGeown" userId="1675c5f4-92fe-4701-ac7f-c8e6e2ee8656" providerId="ADAL" clId="{2607D02D-DCFF-4738-AE3E-DD7E1ACD1BFA}" dt="2026-01-28T15:01:10.599" v="7546" actId="1076"/>
          <ac:spMkLst>
            <pc:docMk/>
            <pc:sldMk cId="3164690522" sldId="374"/>
            <ac:spMk id="6" creationId="{00000000-0000-0000-0000-000000000000}"/>
          </ac:spMkLst>
        </pc:spChg>
        <pc:spChg chg="mod">
          <ac:chgData name="Calum McGeown" userId="1675c5f4-92fe-4701-ac7f-c8e6e2ee8656" providerId="ADAL" clId="{2607D02D-DCFF-4738-AE3E-DD7E1ACD1BFA}" dt="2026-01-28T15:01:10.599" v="7546" actId="1076"/>
          <ac:spMkLst>
            <pc:docMk/>
            <pc:sldMk cId="3164690522" sldId="374"/>
            <ac:spMk id="7" creationId="{00000000-0000-0000-0000-000000000000}"/>
          </ac:spMkLst>
        </pc:spChg>
        <pc:spChg chg="mod">
          <ac:chgData name="Calum McGeown" userId="1675c5f4-92fe-4701-ac7f-c8e6e2ee8656" providerId="ADAL" clId="{2607D02D-DCFF-4738-AE3E-DD7E1ACD1BFA}" dt="2026-01-28T15:01:31.063" v="7549" actId="14100"/>
          <ac:spMkLst>
            <pc:docMk/>
            <pc:sldMk cId="3164690522" sldId="374"/>
            <ac:spMk id="8" creationId="{00000000-0000-0000-0000-000000000000}"/>
          </ac:spMkLst>
        </pc:spChg>
        <pc:spChg chg="mod">
          <ac:chgData name="Calum McGeown" userId="1675c5f4-92fe-4701-ac7f-c8e6e2ee8656" providerId="ADAL" clId="{2607D02D-DCFF-4738-AE3E-DD7E1ACD1BFA}" dt="2026-01-28T15:01:33.886" v="7550" actId="1076"/>
          <ac:spMkLst>
            <pc:docMk/>
            <pc:sldMk cId="3164690522" sldId="374"/>
            <ac:spMk id="9" creationId="{00000000-0000-0000-0000-000000000000}"/>
          </ac:spMkLst>
        </pc:spChg>
        <pc:spChg chg="add mod">
          <ac:chgData name="Calum McGeown" userId="1675c5f4-92fe-4701-ac7f-c8e6e2ee8656" providerId="ADAL" clId="{2607D02D-DCFF-4738-AE3E-DD7E1ACD1BFA}" dt="2026-01-28T15:01:38.429" v="7552"/>
          <ac:spMkLst>
            <pc:docMk/>
            <pc:sldMk cId="3164690522" sldId="374"/>
            <ac:spMk id="11" creationId="{53FE4058-5FB4-3FC5-4E74-6E86E64F0FA6}"/>
          </ac:spMkLst>
        </pc:spChg>
        <pc:spChg chg="add mod">
          <ac:chgData name="Calum McGeown" userId="1675c5f4-92fe-4701-ac7f-c8e6e2ee8656" providerId="ADAL" clId="{2607D02D-DCFF-4738-AE3E-DD7E1ACD1BFA}" dt="2026-01-28T15:01:38.429" v="7552"/>
          <ac:spMkLst>
            <pc:docMk/>
            <pc:sldMk cId="3164690522" sldId="374"/>
            <ac:spMk id="13" creationId="{6D26C990-3B90-503D-C6E3-35EB4BF03773}"/>
          </ac:spMkLst>
        </pc:spChg>
        <pc:picChg chg="add mod">
          <ac:chgData name="Calum McGeown" userId="1675c5f4-92fe-4701-ac7f-c8e6e2ee8656" providerId="ADAL" clId="{2607D02D-DCFF-4738-AE3E-DD7E1ACD1BFA}" dt="2026-01-28T15:01:38.429" v="7552"/>
          <ac:picMkLst>
            <pc:docMk/>
            <pc:sldMk cId="3164690522" sldId="374"/>
            <ac:picMk id="12" creationId="{B596C675-EBD4-B895-835D-CCE672AB426C}"/>
          </ac:picMkLst>
        </pc:picChg>
      </pc:sldChg>
      <pc:sldChg chg="addSp delSp modSp mod">
        <pc:chgData name="Calum McGeown" userId="1675c5f4-92fe-4701-ac7f-c8e6e2ee8656" providerId="ADAL" clId="{2607D02D-DCFF-4738-AE3E-DD7E1ACD1BFA}" dt="2026-01-28T15:03:26.922" v="7587"/>
        <pc:sldMkLst>
          <pc:docMk/>
          <pc:sldMk cId="2566402315" sldId="530"/>
        </pc:sldMkLst>
        <pc:spChg chg="add mod">
          <ac:chgData name="Calum McGeown" userId="1675c5f4-92fe-4701-ac7f-c8e6e2ee8656" providerId="ADAL" clId="{2607D02D-DCFF-4738-AE3E-DD7E1ACD1BFA}" dt="2026-01-28T15:03:26.922" v="7587"/>
          <ac:spMkLst>
            <pc:docMk/>
            <pc:sldMk cId="2566402315" sldId="530"/>
            <ac:spMk id="2" creationId="{A7630E37-37CC-FC4C-4CC1-5FF053B3B1DA}"/>
          </ac:spMkLst>
        </pc:spChg>
        <pc:spChg chg="add mod">
          <ac:chgData name="Calum McGeown" userId="1675c5f4-92fe-4701-ac7f-c8e6e2ee8656" providerId="ADAL" clId="{2607D02D-DCFF-4738-AE3E-DD7E1ACD1BFA}" dt="2026-01-16T11:27:07.835" v="7076" actId="14100"/>
          <ac:spMkLst>
            <pc:docMk/>
            <pc:sldMk cId="2566402315" sldId="530"/>
            <ac:spMk id="3" creationId="{599D783A-DF6E-AB7A-C174-EEB189013A70}"/>
          </ac:spMkLst>
        </pc:spChg>
        <pc:spChg chg="add mod">
          <ac:chgData name="Calum McGeown" userId="1675c5f4-92fe-4701-ac7f-c8e6e2ee8656" providerId="ADAL" clId="{2607D02D-DCFF-4738-AE3E-DD7E1ACD1BFA}" dt="2026-01-28T15:03:26.922" v="7587"/>
          <ac:spMkLst>
            <pc:docMk/>
            <pc:sldMk cId="2566402315" sldId="530"/>
            <ac:spMk id="7" creationId="{73756737-2279-1CA0-4242-B8C0E0F12DE5}"/>
          </ac:spMkLst>
        </pc:spChg>
        <pc:spChg chg="add mod ord">
          <ac:chgData name="Calum McGeown" userId="1675c5f4-92fe-4701-ac7f-c8e6e2ee8656" providerId="ADAL" clId="{2607D02D-DCFF-4738-AE3E-DD7E1ACD1BFA}" dt="2026-01-16T11:27:02.190" v="7075" actId="1076"/>
          <ac:spMkLst>
            <pc:docMk/>
            <pc:sldMk cId="2566402315" sldId="530"/>
            <ac:spMk id="14" creationId="{F982BC37-35EE-4FC7-4C67-42F5B4F928AD}"/>
          </ac:spMkLst>
        </pc:spChg>
        <pc:picChg chg="add mod">
          <ac:chgData name="Calum McGeown" userId="1675c5f4-92fe-4701-ac7f-c8e6e2ee8656" providerId="ADAL" clId="{2607D02D-DCFF-4738-AE3E-DD7E1ACD1BFA}" dt="2026-01-28T15:03:26.922" v="7587"/>
          <ac:picMkLst>
            <pc:docMk/>
            <pc:sldMk cId="2566402315" sldId="530"/>
            <ac:picMk id="4" creationId="{7DF57A04-942E-BE66-5BE7-B7559B9CB93B}"/>
          </ac:picMkLst>
        </pc:picChg>
        <pc:picChg chg="mod">
          <ac:chgData name="Calum McGeown" userId="1675c5f4-92fe-4701-ac7f-c8e6e2ee8656" providerId="ADAL" clId="{2607D02D-DCFF-4738-AE3E-DD7E1ACD1BFA}" dt="2026-01-16T11:27:55.411" v="7080" actId="1076"/>
          <ac:picMkLst>
            <pc:docMk/>
            <pc:sldMk cId="2566402315" sldId="530"/>
            <ac:picMk id="6" creationId="{A0611268-843F-09E0-B855-8D4A3650B92A}"/>
          </ac:picMkLst>
        </pc:picChg>
        <pc:picChg chg="mod modCrop">
          <ac:chgData name="Calum McGeown" userId="1675c5f4-92fe-4701-ac7f-c8e6e2ee8656" providerId="ADAL" clId="{2607D02D-DCFF-4738-AE3E-DD7E1ACD1BFA}" dt="2026-01-16T11:27:55.411" v="7080" actId="1076"/>
          <ac:picMkLst>
            <pc:docMk/>
            <pc:sldMk cId="2566402315" sldId="530"/>
            <ac:picMk id="8" creationId="{BD1CF5A3-F10B-95FE-35B6-91850E417B90}"/>
          </ac:picMkLst>
        </pc:picChg>
        <pc:picChg chg="mod modCrop">
          <ac:chgData name="Calum McGeown" userId="1675c5f4-92fe-4701-ac7f-c8e6e2ee8656" providerId="ADAL" clId="{2607D02D-DCFF-4738-AE3E-DD7E1ACD1BFA}" dt="2026-01-28T15:03:22.921" v="7586" actId="732"/>
          <ac:picMkLst>
            <pc:docMk/>
            <pc:sldMk cId="2566402315" sldId="530"/>
            <ac:picMk id="11" creationId="{BD4C192D-4F5C-958B-5410-B7413385D064}"/>
          </ac:picMkLst>
        </pc:picChg>
      </pc:sldChg>
      <pc:sldChg chg="addSp delSp modSp mod">
        <pc:chgData name="Calum McGeown" userId="1675c5f4-92fe-4701-ac7f-c8e6e2ee8656" providerId="ADAL" clId="{2607D02D-DCFF-4738-AE3E-DD7E1ACD1BFA}" dt="2026-01-28T14:58:37.639" v="7499"/>
        <pc:sldMkLst>
          <pc:docMk/>
          <pc:sldMk cId="1800717436" sldId="1531"/>
        </pc:sldMkLst>
        <pc:spChg chg="add mod">
          <ac:chgData name="Calum McGeown" userId="1675c5f4-92fe-4701-ac7f-c8e6e2ee8656" providerId="ADAL" clId="{2607D02D-DCFF-4738-AE3E-DD7E1ACD1BFA}" dt="2026-01-15T10:14:58.151" v="1069" actId="1076"/>
          <ac:spMkLst>
            <pc:docMk/>
            <pc:sldMk cId="1800717436" sldId="1531"/>
            <ac:spMk id="2" creationId="{D43DDEC4-F3CC-4C58-EEA4-B924362FB80F}"/>
          </ac:spMkLst>
        </pc:spChg>
        <pc:spChg chg="mod">
          <ac:chgData name="Calum McGeown" userId="1675c5f4-92fe-4701-ac7f-c8e6e2ee8656" providerId="ADAL" clId="{2607D02D-DCFF-4738-AE3E-DD7E1ACD1BFA}" dt="2026-01-15T11:43:37.643" v="1564" actId="403"/>
          <ac:spMkLst>
            <pc:docMk/>
            <pc:sldMk cId="1800717436" sldId="1531"/>
            <ac:spMk id="4" creationId="{96ED9C6F-7DFA-0769-19AB-44C05F43E682}"/>
          </ac:spMkLst>
        </pc:spChg>
        <pc:spChg chg="add mod">
          <ac:chgData name="Calum McGeown" userId="1675c5f4-92fe-4701-ac7f-c8e6e2ee8656" providerId="ADAL" clId="{2607D02D-DCFF-4738-AE3E-DD7E1ACD1BFA}" dt="2026-01-28T14:58:37.639" v="7499"/>
          <ac:spMkLst>
            <pc:docMk/>
            <pc:sldMk cId="1800717436" sldId="1531"/>
            <ac:spMk id="10" creationId="{244B9037-FA48-7F71-B4B9-764936A11443}"/>
          </ac:spMkLst>
        </pc:spChg>
        <pc:spChg chg="add mod">
          <ac:chgData name="Calum McGeown" userId="1675c5f4-92fe-4701-ac7f-c8e6e2ee8656" providerId="ADAL" clId="{2607D02D-DCFF-4738-AE3E-DD7E1ACD1BFA}" dt="2026-01-28T14:58:37.639" v="7499"/>
          <ac:spMkLst>
            <pc:docMk/>
            <pc:sldMk cId="1800717436" sldId="1531"/>
            <ac:spMk id="12" creationId="{32FE9BB6-1BF1-D41A-F3D7-9EBC050A7424}"/>
          </ac:spMkLst>
        </pc:spChg>
        <pc:picChg chg="mod">
          <ac:chgData name="Calum McGeown" userId="1675c5f4-92fe-4701-ac7f-c8e6e2ee8656" providerId="ADAL" clId="{2607D02D-DCFF-4738-AE3E-DD7E1ACD1BFA}" dt="2026-01-15T10:13:32.003" v="923" actId="1076"/>
          <ac:picMkLst>
            <pc:docMk/>
            <pc:sldMk cId="1800717436" sldId="1531"/>
            <ac:picMk id="8" creationId="{FDDAED66-D996-B71D-E8B4-975D3F369D64}"/>
          </ac:picMkLst>
        </pc:picChg>
        <pc:picChg chg="add mod">
          <ac:chgData name="Calum McGeown" userId="1675c5f4-92fe-4701-ac7f-c8e6e2ee8656" providerId="ADAL" clId="{2607D02D-DCFF-4738-AE3E-DD7E1ACD1BFA}" dt="2026-01-28T14:58:37.639" v="7499"/>
          <ac:picMkLst>
            <pc:docMk/>
            <pc:sldMk cId="1800717436" sldId="1531"/>
            <ac:picMk id="11" creationId="{1399B70A-BE2A-6509-E9EE-F328CA462D11}"/>
          </ac:picMkLst>
        </pc:picChg>
      </pc:sldChg>
      <pc:sldChg chg="addSp delSp modSp mod">
        <pc:chgData name="Calum McGeown" userId="1675c5f4-92fe-4701-ac7f-c8e6e2ee8656" providerId="ADAL" clId="{2607D02D-DCFF-4738-AE3E-DD7E1ACD1BFA}" dt="2026-01-28T14:58:47.718" v="7502"/>
        <pc:sldMkLst>
          <pc:docMk/>
          <pc:sldMk cId="3487916385" sldId="1532"/>
        </pc:sldMkLst>
        <pc:spChg chg="mod">
          <ac:chgData name="Calum McGeown" userId="1675c5f4-92fe-4701-ac7f-c8e6e2ee8656" providerId="ADAL" clId="{2607D02D-DCFF-4738-AE3E-DD7E1ACD1BFA}" dt="2026-01-16T13:59:24.101" v="7460" actId="20577"/>
          <ac:spMkLst>
            <pc:docMk/>
            <pc:sldMk cId="3487916385" sldId="1532"/>
            <ac:spMk id="4" creationId="{78CA9E0B-3E1E-63AB-4A4E-7B05C62D1D5C}"/>
          </ac:spMkLst>
        </pc:spChg>
        <pc:spChg chg="add mod">
          <ac:chgData name="Calum McGeown" userId="1675c5f4-92fe-4701-ac7f-c8e6e2ee8656" providerId="ADAL" clId="{2607D02D-DCFF-4738-AE3E-DD7E1ACD1BFA}" dt="2026-01-28T14:58:47.718" v="7502"/>
          <ac:spMkLst>
            <pc:docMk/>
            <pc:sldMk cId="3487916385" sldId="1532"/>
            <ac:spMk id="8" creationId="{192BC5F5-3ADC-1BD1-3497-53F2C59618B7}"/>
          </ac:spMkLst>
        </pc:spChg>
        <pc:spChg chg="mod">
          <ac:chgData name="Calum McGeown" userId="1675c5f4-92fe-4701-ac7f-c8e6e2ee8656" providerId="ADAL" clId="{2607D02D-DCFF-4738-AE3E-DD7E1ACD1BFA}" dt="2026-01-16T13:47:26.377" v="7429" actId="1076"/>
          <ac:spMkLst>
            <pc:docMk/>
            <pc:sldMk cId="3487916385" sldId="1532"/>
            <ac:spMk id="9" creationId="{C03CA76B-447A-96C8-07EB-BB8C699DB4CD}"/>
          </ac:spMkLst>
        </pc:spChg>
        <pc:spChg chg="add mod">
          <ac:chgData name="Calum McGeown" userId="1675c5f4-92fe-4701-ac7f-c8e6e2ee8656" providerId="ADAL" clId="{2607D02D-DCFF-4738-AE3E-DD7E1ACD1BFA}" dt="2026-01-28T14:58:47.718" v="7502"/>
          <ac:spMkLst>
            <pc:docMk/>
            <pc:sldMk cId="3487916385" sldId="1532"/>
            <ac:spMk id="11" creationId="{7BAC5801-B1CF-3E4E-18B3-375D969FD411}"/>
          </ac:spMkLst>
        </pc:spChg>
        <pc:picChg chg="add mod">
          <ac:chgData name="Calum McGeown" userId="1675c5f4-92fe-4701-ac7f-c8e6e2ee8656" providerId="ADAL" clId="{2607D02D-DCFF-4738-AE3E-DD7E1ACD1BFA}" dt="2026-01-28T14:58:47.718" v="7502"/>
          <ac:picMkLst>
            <pc:docMk/>
            <pc:sldMk cId="3487916385" sldId="1532"/>
            <ac:picMk id="10" creationId="{178BFAAA-DDF8-698B-C3E1-069AB9896FBF}"/>
          </ac:picMkLst>
        </pc:picChg>
      </pc:sldChg>
      <pc:sldChg chg="addSp delSp modSp mod">
        <pc:chgData name="Calum McGeown" userId="1675c5f4-92fe-4701-ac7f-c8e6e2ee8656" providerId="ADAL" clId="{2607D02D-DCFF-4738-AE3E-DD7E1ACD1BFA}" dt="2026-01-28T14:58:55.611" v="7505"/>
        <pc:sldMkLst>
          <pc:docMk/>
          <pc:sldMk cId="946692799" sldId="1533"/>
        </pc:sldMkLst>
        <pc:spChg chg="mod">
          <ac:chgData name="Calum McGeown" userId="1675c5f4-92fe-4701-ac7f-c8e6e2ee8656" providerId="ADAL" clId="{2607D02D-DCFF-4738-AE3E-DD7E1ACD1BFA}" dt="2026-01-15T11:51:53.459" v="1996" actId="20577"/>
          <ac:spMkLst>
            <pc:docMk/>
            <pc:sldMk cId="946692799" sldId="1533"/>
            <ac:spMk id="4" creationId="{2349FC22-5216-D8FC-4166-37B081956CC4}"/>
          </ac:spMkLst>
        </pc:spChg>
        <pc:spChg chg="add mod">
          <ac:chgData name="Calum McGeown" userId="1675c5f4-92fe-4701-ac7f-c8e6e2ee8656" providerId="ADAL" clId="{2607D02D-DCFF-4738-AE3E-DD7E1ACD1BFA}" dt="2026-01-28T14:58:55.611" v="7505"/>
          <ac:spMkLst>
            <pc:docMk/>
            <pc:sldMk cId="946692799" sldId="1533"/>
            <ac:spMk id="8" creationId="{2A7CA939-6288-BA1B-2AEF-B90CA644151E}"/>
          </ac:spMkLst>
        </pc:spChg>
        <pc:spChg chg="mod">
          <ac:chgData name="Calum McGeown" userId="1675c5f4-92fe-4701-ac7f-c8e6e2ee8656" providerId="ADAL" clId="{2607D02D-DCFF-4738-AE3E-DD7E1ACD1BFA}" dt="2026-01-16T13:47:43.085" v="7432" actId="122"/>
          <ac:spMkLst>
            <pc:docMk/>
            <pc:sldMk cId="946692799" sldId="1533"/>
            <ac:spMk id="9" creationId="{3B82EF6A-D4B1-BCE3-7BD1-D9572B77845F}"/>
          </ac:spMkLst>
        </pc:spChg>
        <pc:spChg chg="add mod">
          <ac:chgData name="Calum McGeown" userId="1675c5f4-92fe-4701-ac7f-c8e6e2ee8656" providerId="ADAL" clId="{2607D02D-DCFF-4738-AE3E-DD7E1ACD1BFA}" dt="2026-01-28T14:58:55.611" v="7505"/>
          <ac:spMkLst>
            <pc:docMk/>
            <pc:sldMk cId="946692799" sldId="1533"/>
            <ac:spMk id="11" creationId="{6382E7C2-E540-78F7-3BF9-5875A24FCEDC}"/>
          </ac:spMkLst>
        </pc:spChg>
        <pc:picChg chg="add mod">
          <ac:chgData name="Calum McGeown" userId="1675c5f4-92fe-4701-ac7f-c8e6e2ee8656" providerId="ADAL" clId="{2607D02D-DCFF-4738-AE3E-DD7E1ACD1BFA}" dt="2026-01-28T14:58:55.611" v="7505"/>
          <ac:picMkLst>
            <pc:docMk/>
            <pc:sldMk cId="946692799" sldId="1533"/>
            <ac:picMk id="10" creationId="{E73921FD-4D96-D1B8-C8B8-ACA47F2F4E02}"/>
          </ac:picMkLst>
        </pc:picChg>
      </pc:sldChg>
      <pc:sldChg chg="addSp delSp modSp mod">
        <pc:chgData name="Calum McGeown" userId="1675c5f4-92fe-4701-ac7f-c8e6e2ee8656" providerId="ADAL" clId="{2607D02D-DCFF-4738-AE3E-DD7E1ACD1BFA}" dt="2026-01-28T14:59:09.884" v="7511"/>
        <pc:sldMkLst>
          <pc:docMk/>
          <pc:sldMk cId="1048505846" sldId="1536"/>
        </pc:sldMkLst>
        <pc:spChg chg="add mod">
          <ac:chgData name="Calum McGeown" userId="1675c5f4-92fe-4701-ac7f-c8e6e2ee8656" providerId="ADAL" clId="{2607D02D-DCFF-4738-AE3E-DD7E1ACD1BFA}" dt="2026-01-28T14:59:09.884" v="7511"/>
          <ac:spMkLst>
            <pc:docMk/>
            <pc:sldMk cId="1048505846" sldId="1536"/>
            <ac:spMk id="2" creationId="{A172D3EF-1B10-B1D3-790B-3B236DA1B19F}"/>
          </ac:spMkLst>
        </pc:spChg>
        <pc:spChg chg="mod">
          <ac:chgData name="Calum McGeown" userId="1675c5f4-92fe-4701-ac7f-c8e6e2ee8656" providerId="ADAL" clId="{2607D02D-DCFF-4738-AE3E-DD7E1ACD1BFA}" dt="2026-01-15T13:31:50.758" v="2629" actId="20577"/>
          <ac:spMkLst>
            <pc:docMk/>
            <pc:sldMk cId="1048505846" sldId="1536"/>
            <ac:spMk id="7" creationId="{E8DBCC5C-A5DE-9199-D3EA-7AB1CE8858BA}"/>
          </ac:spMkLst>
        </pc:spChg>
        <pc:spChg chg="mod">
          <ac:chgData name="Calum McGeown" userId="1675c5f4-92fe-4701-ac7f-c8e6e2ee8656" providerId="ADAL" clId="{2607D02D-DCFF-4738-AE3E-DD7E1ACD1BFA}" dt="2026-01-15T12:18:03.906" v="2565" actId="1076"/>
          <ac:spMkLst>
            <pc:docMk/>
            <pc:sldMk cId="1048505846" sldId="1536"/>
            <ac:spMk id="8" creationId="{6533C8C5-6903-5C81-EDBC-CA367557921E}"/>
          </ac:spMkLst>
        </pc:spChg>
        <pc:spChg chg="mod">
          <ac:chgData name="Calum McGeown" userId="1675c5f4-92fe-4701-ac7f-c8e6e2ee8656" providerId="ADAL" clId="{2607D02D-DCFF-4738-AE3E-DD7E1ACD1BFA}" dt="2026-01-15T12:14:24.533" v="2497" actId="14100"/>
          <ac:spMkLst>
            <pc:docMk/>
            <pc:sldMk cId="1048505846" sldId="1536"/>
            <ac:spMk id="9" creationId="{4D575275-7121-2528-B285-2D4FBD292822}"/>
          </ac:spMkLst>
        </pc:spChg>
        <pc:spChg chg="add mod">
          <ac:chgData name="Calum McGeown" userId="1675c5f4-92fe-4701-ac7f-c8e6e2ee8656" providerId="ADAL" clId="{2607D02D-DCFF-4738-AE3E-DD7E1ACD1BFA}" dt="2026-01-28T14:59:09.884" v="7511"/>
          <ac:spMkLst>
            <pc:docMk/>
            <pc:sldMk cId="1048505846" sldId="1536"/>
            <ac:spMk id="14" creationId="{B4A76840-D9E4-43D8-6FDA-8DE881067396}"/>
          </ac:spMkLst>
        </pc:spChg>
        <pc:picChg chg="add mod">
          <ac:chgData name="Calum McGeown" userId="1675c5f4-92fe-4701-ac7f-c8e6e2ee8656" providerId="ADAL" clId="{2607D02D-DCFF-4738-AE3E-DD7E1ACD1BFA}" dt="2026-01-28T14:59:09.884" v="7511"/>
          <ac:picMkLst>
            <pc:docMk/>
            <pc:sldMk cId="1048505846" sldId="1536"/>
            <ac:picMk id="4" creationId="{8DAD6161-C9C7-2816-ECDE-70E33B153615}"/>
          </ac:picMkLst>
        </pc:picChg>
        <pc:picChg chg="mod">
          <ac:chgData name="Calum McGeown" userId="1675c5f4-92fe-4701-ac7f-c8e6e2ee8656" providerId="ADAL" clId="{2607D02D-DCFF-4738-AE3E-DD7E1ACD1BFA}" dt="2026-01-15T12:14:53.735" v="2500" actId="1076"/>
          <ac:picMkLst>
            <pc:docMk/>
            <pc:sldMk cId="1048505846" sldId="1536"/>
            <ac:picMk id="10" creationId="{BAF6D2C0-B0F5-1034-45AE-D133D16284B1}"/>
          </ac:picMkLst>
        </pc:picChg>
        <pc:picChg chg="mod">
          <ac:chgData name="Calum McGeown" userId="1675c5f4-92fe-4701-ac7f-c8e6e2ee8656" providerId="ADAL" clId="{2607D02D-DCFF-4738-AE3E-DD7E1ACD1BFA}" dt="2026-01-15T12:14:53.735" v="2500" actId="1076"/>
          <ac:picMkLst>
            <pc:docMk/>
            <pc:sldMk cId="1048505846" sldId="1536"/>
            <ac:picMk id="11" creationId="{7DF3D19F-F632-9BE9-C30D-441DDE2E95EC}"/>
          </ac:picMkLst>
        </pc:picChg>
      </pc:sldChg>
      <pc:sldChg chg="addSp delSp modSp mod">
        <pc:chgData name="Calum McGeown" userId="1675c5f4-92fe-4701-ac7f-c8e6e2ee8656" providerId="ADAL" clId="{2607D02D-DCFF-4738-AE3E-DD7E1ACD1BFA}" dt="2026-01-28T14:59:26.236" v="7518"/>
        <pc:sldMkLst>
          <pc:docMk/>
          <pc:sldMk cId="3329877762" sldId="1537"/>
        </pc:sldMkLst>
        <pc:spChg chg="add mod">
          <ac:chgData name="Calum McGeown" userId="1675c5f4-92fe-4701-ac7f-c8e6e2ee8656" providerId="ADAL" clId="{2607D02D-DCFF-4738-AE3E-DD7E1ACD1BFA}" dt="2026-01-28T14:59:26.236" v="7518"/>
          <ac:spMkLst>
            <pc:docMk/>
            <pc:sldMk cId="3329877762" sldId="1537"/>
            <ac:spMk id="2" creationId="{FA30B8A8-40BF-3A50-3E0A-D4A1E9298EA2}"/>
          </ac:spMkLst>
        </pc:spChg>
        <pc:spChg chg="mod">
          <ac:chgData name="Calum McGeown" userId="1675c5f4-92fe-4701-ac7f-c8e6e2ee8656" providerId="ADAL" clId="{2607D02D-DCFF-4738-AE3E-DD7E1ACD1BFA}" dt="2026-01-15T13:38:18.297" v="3097" actId="20577"/>
          <ac:spMkLst>
            <pc:docMk/>
            <pc:sldMk cId="3329877762" sldId="1537"/>
            <ac:spMk id="8" creationId="{649B8E80-A8B9-54BA-3EA1-B15BABAD3BA6}"/>
          </ac:spMkLst>
        </pc:spChg>
        <pc:spChg chg="mod">
          <ac:chgData name="Calum McGeown" userId="1675c5f4-92fe-4701-ac7f-c8e6e2ee8656" providerId="ADAL" clId="{2607D02D-DCFF-4738-AE3E-DD7E1ACD1BFA}" dt="2026-01-15T13:35:47.592" v="2725" actId="2711"/>
          <ac:spMkLst>
            <pc:docMk/>
            <pc:sldMk cId="3329877762" sldId="1537"/>
            <ac:spMk id="9" creationId="{5EC73480-5299-961C-FA69-45B8BAC06153}"/>
          </ac:spMkLst>
        </pc:spChg>
        <pc:spChg chg="add mod">
          <ac:chgData name="Calum McGeown" userId="1675c5f4-92fe-4701-ac7f-c8e6e2ee8656" providerId="ADAL" clId="{2607D02D-DCFF-4738-AE3E-DD7E1ACD1BFA}" dt="2026-01-28T14:59:26.236" v="7518"/>
          <ac:spMkLst>
            <pc:docMk/>
            <pc:sldMk cId="3329877762" sldId="1537"/>
            <ac:spMk id="11" creationId="{E88DE0C7-7DAF-7646-514F-FC28E9CDFF41}"/>
          </ac:spMkLst>
        </pc:spChg>
        <pc:picChg chg="add mod">
          <ac:chgData name="Calum McGeown" userId="1675c5f4-92fe-4701-ac7f-c8e6e2ee8656" providerId="ADAL" clId="{2607D02D-DCFF-4738-AE3E-DD7E1ACD1BFA}" dt="2026-01-28T14:59:26.236" v="7518"/>
          <ac:picMkLst>
            <pc:docMk/>
            <pc:sldMk cId="3329877762" sldId="1537"/>
            <ac:picMk id="4" creationId="{1AD75406-8385-E1D9-CFE6-CD49F6C86C81}"/>
          </ac:picMkLst>
        </pc:picChg>
      </pc:sldChg>
      <pc:sldChg chg="addSp delSp modSp mod">
        <pc:chgData name="Calum McGeown" userId="1675c5f4-92fe-4701-ac7f-c8e6e2ee8656" providerId="ADAL" clId="{2607D02D-DCFF-4738-AE3E-DD7E1ACD1BFA}" dt="2026-01-28T14:59:42.875" v="7523" actId="1076"/>
        <pc:sldMkLst>
          <pc:docMk/>
          <pc:sldMk cId="2372321976" sldId="1538"/>
        </pc:sldMkLst>
        <pc:spChg chg="add mod">
          <ac:chgData name="Calum McGeown" userId="1675c5f4-92fe-4701-ac7f-c8e6e2ee8656" providerId="ADAL" clId="{2607D02D-DCFF-4738-AE3E-DD7E1ACD1BFA}" dt="2026-01-15T13:42:46.682" v="3304" actId="14100"/>
          <ac:spMkLst>
            <pc:docMk/>
            <pc:sldMk cId="2372321976" sldId="1538"/>
            <ac:spMk id="2" creationId="{37FD38DF-B001-D5D8-BFBE-646E462C9835}"/>
          </ac:spMkLst>
        </pc:spChg>
        <pc:spChg chg="mod">
          <ac:chgData name="Calum McGeown" userId="1675c5f4-92fe-4701-ac7f-c8e6e2ee8656" providerId="ADAL" clId="{2607D02D-DCFF-4738-AE3E-DD7E1ACD1BFA}" dt="2026-01-28T14:59:42.875" v="7523" actId="1076"/>
          <ac:spMkLst>
            <pc:docMk/>
            <pc:sldMk cId="2372321976" sldId="1538"/>
            <ac:spMk id="4" creationId="{844B7AED-642D-7885-F16B-CD507B9DCDBA}"/>
          </ac:spMkLst>
        </pc:spChg>
        <pc:spChg chg="mod">
          <ac:chgData name="Calum McGeown" userId="1675c5f4-92fe-4701-ac7f-c8e6e2ee8656" providerId="ADAL" clId="{2607D02D-DCFF-4738-AE3E-DD7E1ACD1BFA}" dt="2026-01-15T13:40:03.933" v="3102" actId="1076"/>
          <ac:spMkLst>
            <pc:docMk/>
            <pc:sldMk cId="2372321976" sldId="1538"/>
            <ac:spMk id="9" creationId="{69431254-E76F-1A47-9A85-A43A70D85F4D}"/>
          </ac:spMkLst>
        </pc:spChg>
        <pc:spChg chg="add mod">
          <ac:chgData name="Calum McGeown" userId="1675c5f4-92fe-4701-ac7f-c8e6e2ee8656" providerId="ADAL" clId="{2607D02D-DCFF-4738-AE3E-DD7E1ACD1BFA}" dt="2026-01-28T14:59:33.769" v="7521"/>
          <ac:spMkLst>
            <pc:docMk/>
            <pc:sldMk cId="2372321976" sldId="1538"/>
            <ac:spMk id="11" creationId="{4F247C7C-C475-9343-60B6-5C298DFB5491}"/>
          </ac:spMkLst>
        </pc:spChg>
        <pc:spChg chg="add mod">
          <ac:chgData name="Calum McGeown" userId="1675c5f4-92fe-4701-ac7f-c8e6e2ee8656" providerId="ADAL" clId="{2607D02D-DCFF-4738-AE3E-DD7E1ACD1BFA}" dt="2026-01-28T14:59:33.769" v="7521"/>
          <ac:spMkLst>
            <pc:docMk/>
            <pc:sldMk cId="2372321976" sldId="1538"/>
            <ac:spMk id="13" creationId="{2B74B976-2C14-17A7-FE14-034DD8FFB368}"/>
          </ac:spMkLst>
        </pc:spChg>
        <pc:picChg chg="mod">
          <ac:chgData name="Calum McGeown" userId="1675c5f4-92fe-4701-ac7f-c8e6e2ee8656" providerId="ADAL" clId="{2607D02D-DCFF-4738-AE3E-DD7E1ACD1BFA}" dt="2026-01-28T14:59:37.257" v="7522" actId="1076"/>
          <ac:picMkLst>
            <pc:docMk/>
            <pc:sldMk cId="2372321976" sldId="1538"/>
            <ac:picMk id="8" creationId="{134CB7EF-9A4E-EF7C-B58C-2C1B739E2A5B}"/>
          </ac:picMkLst>
        </pc:picChg>
        <pc:picChg chg="add mod">
          <ac:chgData name="Calum McGeown" userId="1675c5f4-92fe-4701-ac7f-c8e6e2ee8656" providerId="ADAL" clId="{2607D02D-DCFF-4738-AE3E-DD7E1ACD1BFA}" dt="2026-01-28T14:59:33.769" v="7521"/>
          <ac:picMkLst>
            <pc:docMk/>
            <pc:sldMk cId="2372321976" sldId="1538"/>
            <ac:picMk id="12" creationId="{0A19A0E7-F0BD-6584-2726-56CAB2CDB00B}"/>
          </ac:picMkLst>
        </pc:picChg>
      </pc:sldChg>
      <pc:sldChg chg="addSp delSp modSp mod">
        <pc:chgData name="Calum McGeown" userId="1675c5f4-92fe-4701-ac7f-c8e6e2ee8656" providerId="ADAL" clId="{2607D02D-DCFF-4738-AE3E-DD7E1ACD1BFA}" dt="2026-01-28T14:59:18.912" v="7515"/>
        <pc:sldMkLst>
          <pc:docMk/>
          <pc:sldMk cId="2875515997" sldId="1542"/>
        </pc:sldMkLst>
        <pc:spChg chg="add mod">
          <ac:chgData name="Calum McGeown" userId="1675c5f4-92fe-4701-ac7f-c8e6e2ee8656" providerId="ADAL" clId="{2607D02D-DCFF-4738-AE3E-DD7E1ACD1BFA}" dt="2026-01-28T14:59:18.912" v="7515"/>
          <ac:spMkLst>
            <pc:docMk/>
            <pc:sldMk cId="2875515997" sldId="1542"/>
            <ac:spMk id="2" creationId="{D20EDF5A-7744-235C-5D42-CE90B79FAF5C}"/>
          </ac:spMkLst>
        </pc:spChg>
        <pc:spChg chg="mod">
          <ac:chgData name="Calum McGeown" userId="1675c5f4-92fe-4701-ac7f-c8e6e2ee8656" providerId="ADAL" clId="{2607D02D-DCFF-4738-AE3E-DD7E1ACD1BFA}" dt="2026-01-15T13:32:16.075" v="2631" actId="2711"/>
          <ac:spMkLst>
            <pc:docMk/>
            <pc:sldMk cId="2875515997" sldId="1542"/>
            <ac:spMk id="9" creationId="{5211CFA1-183E-5483-67D4-70FD5DF4ADD7}"/>
          </ac:spMkLst>
        </pc:spChg>
        <pc:spChg chg="add mod">
          <ac:chgData name="Calum McGeown" userId="1675c5f4-92fe-4701-ac7f-c8e6e2ee8656" providerId="ADAL" clId="{2607D02D-DCFF-4738-AE3E-DD7E1ACD1BFA}" dt="2026-01-28T14:59:18.912" v="7515"/>
          <ac:spMkLst>
            <pc:docMk/>
            <pc:sldMk cId="2875515997" sldId="1542"/>
            <ac:spMk id="10" creationId="{543EA7DF-398E-783B-9B27-5D721E55559E}"/>
          </ac:spMkLst>
        </pc:spChg>
        <pc:graphicFrameChg chg="mod modGraphic">
          <ac:chgData name="Calum McGeown" userId="1675c5f4-92fe-4701-ac7f-c8e6e2ee8656" providerId="ADAL" clId="{2607D02D-DCFF-4738-AE3E-DD7E1ACD1BFA}" dt="2026-01-15T14:05:24.055" v="4484" actId="14734"/>
          <ac:graphicFrameMkLst>
            <pc:docMk/>
            <pc:sldMk cId="2875515997" sldId="1542"/>
            <ac:graphicFrameMk id="12" creationId="{1946B7EB-DF67-22B8-5968-1F8FB9B09E90}"/>
          </ac:graphicFrameMkLst>
        </pc:graphicFrameChg>
        <pc:picChg chg="add mod">
          <ac:chgData name="Calum McGeown" userId="1675c5f4-92fe-4701-ac7f-c8e6e2ee8656" providerId="ADAL" clId="{2607D02D-DCFF-4738-AE3E-DD7E1ACD1BFA}" dt="2026-01-28T14:59:18.912" v="7515"/>
          <ac:picMkLst>
            <pc:docMk/>
            <pc:sldMk cId="2875515997" sldId="1542"/>
            <ac:picMk id="4" creationId="{DC28AB68-1204-F9B7-5695-67E324C46212}"/>
          </ac:picMkLst>
        </pc:picChg>
      </pc:sldChg>
      <pc:sldChg chg="addSp delSp modSp mod">
        <pc:chgData name="Calum McGeown" userId="1675c5f4-92fe-4701-ac7f-c8e6e2ee8656" providerId="ADAL" clId="{2607D02D-DCFF-4738-AE3E-DD7E1ACD1BFA}" dt="2026-01-28T15:03:34.917" v="7590"/>
        <pc:sldMkLst>
          <pc:docMk/>
          <pc:sldMk cId="3572314386" sldId="1544"/>
        </pc:sldMkLst>
        <pc:spChg chg="add mod">
          <ac:chgData name="Calum McGeown" userId="1675c5f4-92fe-4701-ac7f-c8e6e2ee8656" providerId="ADAL" clId="{2607D02D-DCFF-4738-AE3E-DD7E1ACD1BFA}" dt="2026-01-28T15:03:34.917" v="7590"/>
          <ac:spMkLst>
            <pc:docMk/>
            <pc:sldMk cId="3572314386" sldId="1544"/>
            <ac:spMk id="2" creationId="{6DF031B9-489A-A093-809F-B1AF70058AA6}"/>
          </ac:spMkLst>
        </pc:spChg>
        <pc:spChg chg="mod">
          <ac:chgData name="Calum McGeown" userId="1675c5f4-92fe-4701-ac7f-c8e6e2ee8656" providerId="ADAL" clId="{2607D02D-DCFF-4738-AE3E-DD7E1ACD1BFA}" dt="2026-01-16T11:14:54.543" v="6916" actId="1076"/>
          <ac:spMkLst>
            <pc:docMk/>
            <pc:sldMk cId="3572314386" sldId="1544"/>
            <ac:spMk id="8" creationId="{8586F1FB-1E4E-AA61-62BF-28096C21F20B}"/>
          </ac:spMkLst>
        </pc:spChg>
        <pc:spChg chg="mod">
          <ac:chgData name="Calum McGeown" userId="1675c5f4-92fe-4701-ac7f-c8e6e2ee8656" providerId="ADAL" clId="{2607D02D-DCFF-4738-AE3E-DD7E1ACD1BFA}" dt="2026-01-16T11:14:46.647" v="6915" actId="1076"/>
          <ac:spMkLst>
            <pc:docMk/>
            <pc:sldMk cId="3572314386" sldId="1544"/>
            <ac:spMk id="9" creationId="{0C86EAF9-A011-3518-D1CD-6CE883CA6E0C}"/>
          </ac:spMkLst>
        </pc:spChg>
        <pc:spChg chg="add mod">
          <ac:chgData name="Calum McGeown" userId="1675c5f4-92fe-4701-ac7f-c8e6e2ee8656" providerId="ADAL" clId="{2607D02D-DCFF-4738-AE3E-DD7E1ACD1BFA}" dt="2026-01-28T15:03:34.917" v="7590"/>
          <ac:spMkLst>
            <pc:docMk/>
            <pc:sldMk cId="3572314386" sldId="1544"/>
            <ac:spMk id="11" creationId="{7E186C33-D9B5-ECA7-8057-BCBFA4F94909}"/>
          </ac:spMkLst>
        </pc:spChg>
        <pc:picChg chg="add mod">
          <ac:chgData name="Calum McGeown" userId="1675c5f4-92fe-4701-ac7f-c8e6e2ee8656" providerId="ADAL" clId="{2607D02D-DCFF-4738-AE3E-DD7E1ACD1BFA}" dt="2026-01-28T15:03:34.917" v="7590"/>
          <ac:picMkLst>
            <pc:docMk/>
            <pc:sldMk cId="3572314386" sldId="1544"/>
            <ac:picMk id="4" creationId="{F35E6385-3BCE-D522-BF76-69FC78B2E427}"/>
          </ac:picMkLst>
        </pc:picChg>
      </pc:sldChg>
      <pc:sldChg chg="addSp delSp modSp mod">
        <pc:chgData name="Calum McGeown" userId="1675c5f4-92fe-4701-ac7f-c8e6e2ee8656" providerId="ADAL" clId="{2607D02D-DCFF-4738-AE3E-DD7E1ACD1BFA}" dt="2026-01-28T15:02:07.408" v="7561" actId="1076"/>
        <pc:sldMkLst>
          <pc:docMk/>
          <pc:sldMk cId="4030517109" sldId="1552"/>
        </pc:sldMkLst>
        <pc:spChg chg="add mod">
          <ac:chgData name="Calum McGeown" userId="1675c5f4-92fe-4701-ac7f-c8e6e2ee8656" providerId="ADAL" clId="{2607D02D-DCFF-4738-AE3E-DD7E1ACD1BFA}" dt="2026-01-28T15:01:57.158" v="7559"/>
          <ac:spMkLst>
            <pc:docMk/>
            <pc:sldMk cId="4030517109" sldId="1552"/>
            <ac:spMk id="2" creationId="{EA47D506-99FC-C376-98F6-ED61F7DFC10E}"/>
          </ac:spMkLst>
        </pc:spChg>
        <pc:spChg chg="add mod">
          <ac:chgData name="Calum McGeown" userId="1675c5f4-92fe-4701-ac7f-c8e6e2ee8656" providerId="ADAL" clId="{2607D02D-DCFF-4738-AE3E-DD7E1ACD1BFA}" dt="2026-01-16T08:57:47.973" v="5607" actId="404"/>
          <ac:spMkLst>
            <pc:docMk/>
            <pc:sldMk cId="4030517109" sldId="1552"/>
            <ac:spMk id="7" creationId="{B7B4EEE4-8174-8946-F708-0CCEDCE3085E}"/>
          </ac:spMkLst>
        </pc:spChg>
        <pc:spChg chg="mod">
          <ac:chgData name="Calum McGeown" userId="1675c5f4-92fe-4701-ac7f-c8e6e2ee8656" providerId="ADAL" clId="{2607D02D-DCFF-4738-AE3E-DD7E1ACD1BFA}" dt="2026-01-16T08:57:23.549" v="5602" actId="1076"/>
          <ac:spMkLst>
            <pc:docMk/>
            <pc:sldMk cId="4030517109" sldId="1552"/>
            <ac:spMk id="8" creationId="{FB2BA27A-61D1-DC99-8000-7CD998776283}"/>
          </ac:spMkLst>
        </pc:spChg>
        <pc:spChg chg="mod">
          <ac:chgData name="Calum McGeown" userId="1675c5f4-92fe-4701-ac7f-c8e6e2ee8656" providerId="ADAL" clId="{2607D02D-DCFF-4738-AE3E-DD7E1ACD1BFA}" dt="2026-01-16T08:54:20.755" v="5507" actId="404"/>
          <ac:spMkLst>
            <pc:docMk/>
            <pc:sldMk cId="4030517109" sldId="1552"/>
            <ac:spMk id="9" creationId="{7A4106D4-8761-979D-2B9C-43F89758ACA1}"/>
          </ac:spMkLst>
        </pc:spChg>
        <pc:spChg chg="mod">
          <ac:chgData name="Calum McGeown" userId="1675c5f4-92fe-4701-ac7f-c8e6e2ee8656" providerId="ADAL" clId="{2607D02D-DCFF-4738-AE3E-DD7E1ACD1BFA}" dt="2026-01-28T15:02:07.408" v="7561" actId="1076"/>
          <ac:spMkLst>
            <pc:docMk/>
            <pc:sldMk cId="4030517109" sldId="1552"/>
            <ac:spMk id="10" creationId="{A3D044BB-EE28-3B83-403E-809C8FCB08C4}"/>
          </ac:spMkLst>
        </pc:spChg>
        <pc:spChg chg="add mod">
          <ac:chgData name="Calum McGeown" userId="1675c5f4-92fe-4701-ac7f-c8e6e2ee8656" providerId="ADAL" clId="{2607D02D-DCFF-4738-AE3E-DD7E1ACD1BFA}" dt="2026-01-28T15:01:57.158" v="7559"/>
          <ac:spMkLst>
            <pc:docMk/>
            <pc:sldMk cId="4030517109" sldId="1552"/>
            <ac:spMk id="14" creationId="{B91E154E-D8C1-5251-7C01-7AE8AA69F1CE}"/>
          </ac:spMkLst>
        </pc:spChg>
        <pc:picChg chg="add mod">
          <ac:chgData name="Calum McGeown" userId="1675c5f4-92fe-4701-ac7f-c8e6e2ee8656" providerId="ADAL" clId="{2607D02D-DCFF-4738-AE3E-DD7E1ACD1BFA}" dt="2026-01-28T15:01:57.158" v="7559"/>
          <ac:picMkLst>
            <pc:docMk/>
            <pc:sldMk cId="4030517109" sldId="1552"/>
            <ac:picMk id="4" creationId="{B4FCA8E1-E531-F798-F106-0D3C5BB018D7}"/>
          </ac:picMkLst>
        </pc:picChg>
        <pc:picChg chg="mod">
          <ac:chgData name="Calum McGeown" userId="1675c5f4-92fe-4701-ac7f-c8e6e2ee8656" providerId="ADAL" clId="{2607D02D-DCFF-4738-AE3E-DD7E1ACD1BFA}" dt="2026-01-28T15:02:02.516" v="7560" actId="14100"/>
          <ac:picMkLst>
            <pc:docMk/>
            <pc:sldMk cId="4030517109" sldId="1552"/>
            <ac:picMk id="13" creationId="{48D337B0-E90A-A41F-219F-BBBA1A1021CB}"/>
          </ac:picMkLst>
        </pc:picChg>
      </pc:sldChg>
      <pc:sldChg chg="addSp delSp modSp mod">
        <pc:chgData name="Calum McGeown" userId="1675c5f4-92fe-4701-ac7f-c8e6e2ee8656" providerId="ADAL" clId="{2607D02D-DCFF-4738-AE3E-DD7E1ACD1BFA}" dt="2026-01-28T15:01:46.655" v="7555"/>
        <pc:sldMkLst>
          <pc:docMk/>
          <pc:sldMk cId="1486098978" sldId="1553"/>
        </pc:sldMkLst>
        <pc:spChg chg="add mod">
          <ac:chgData name="Calum McGeown" userId="1675c5f4-92fe-4701-ac7f-c8e6e2ee8656" providerId="ADAL" clId="{2607D02D-DCFF-4738-AE3E-DD7E1ACD1BFA}" dt="2026-01-28T15:01:46.655" v="7555"/>
          <ac:spMkLst>
            <pc:docMk/>
            <pc:sldMk cId="1486098978" sldId="1553"/>
            <ac:spMk id="2" creationId="{61B00EF3-3568-5BEB-0F47-13BC4277A32A}"/>
          </ac:spMkLst>
        </pc:spChg>
        <pc:spChg chg="mod">
          <ac:chgData name="Calum McGeown" userId="1675c5f4-92fe-4701-ac7f-c8e6e2ee8656" providerId="ADAL" clId="{2607D02D-DCFF-4738-AE3E-DD7E1ACD1BFA}" dt="2026-01-16T08:53:37.065" v="5499" actId="2711"/>
          <ac:spMkLst>
            <pc:docMk/>
            <pc:sldMk cId="1486098978" sldId="1553"/>
            <ac:spMk id="8" creationId="{2BB205F7-E477-36B0-7582-04CB794563EE}"/>
          </ac:spMkLst>
        </pc:spChg>
        <pc:spChg chg="mod">
          <ac:chgData name="Calum McGeown" userId="1675c5f4-92fe-4701-ac7f-c8e6e2ee8656" providerId="ADAL" clId="{2607D02D-DCFF-4738-AE3E-DD7E1ACD1BFA}" dt="2026-01-16T08:51:34.615" v="5414" actId="14100"/>
          <ac:spMkLst>
            <pc:docMk/>
            <pc:sldMk cId="1486098978" sldId="1553"/>
            <ac:spMk id="9" creationId="{A98C314F-319E-05D9-5F78-07DAD5513728}"/>
          </ac:spMkLst>
        </pc:spChg>
        <pc:spChg chg="add mod">
          <ac:chgData name="Calum McGeown" userId="1675c5f4-92fe-4701-ac7f-c8e6e2ee8656" providerId="ADAL" clId="{2607D02D-DCFF-4738-AE3E-DD7E1ACD1BFA}" dt="2026-01-28T15:01:46.655" v="7555"/>
          <ac:spMkLst>
            <pc:docMk/>
            <pc:sldMk cId="1486098978" sldId="1553"/>
            <ac:spMk id="11" creationId="{5F009B5B-B98D-03F7-C622-8D22EE3849D2}"/>
          </ac:spMkLst>
        </pc:spChg>
        <pc:picChg chg="add mod">
          <ac:chgData name="Calum McGeown" userId="1675c5f4-92fe-4701-ac7f-c8e6e2ee8656" providerId="ADAL" clId="{2607D02D-DCFF-4738-AE3E-DD7E1ACD1BFA}" dt="2026-01-28T15:01:46.655" v="7555"/>
          <ac:picMkLst>
            <pc:docMk/>
            <pc:sldMk cId="1486098978" sldId="1553"/>
            <ac:picMk id="4" creationId="{187B8499-202C-5903-0D9E-843B44A1AD33}"/>
          </ac:picMkLst>
        </pc:picChg>
      </pc:sldChg>
      <pc:sldChg chg="addSp delSp modSp mod">
        <pc:chgData name="Calum McGeown" userId="1675c5f4-92fe-4701-ac7f-c8e6e2ee8656" providerId="ADAL" clId="{2607D02D-DCFF-4738-AE3E-DD7E1ACD1BFA}" dt="2026-01-28T15:02:48.359" v="7575"/>
        <pc:sldMkLst>
          <pc:docMk/>
          <pc:sldMk cId="561137041" sldId="1559"/>
        </pc:sldMkLst>
        <pc:spChg chg="add mod">
          <ac:chgData name="Calum McGeown" userId="1675c5f4-92fe-4701-ac7f-c8e6e2ee8656" providerId="ADAL" clId="{2607D02D-DCFF-4738-AE3E-DD7E1ACD1BFA}" dt="2026-01-16T09:58:38.190" v="5889" actId="1076"/>
          <ac:spMkLst>
            <pc:docMk/>
            <pc:sldMk cId="561137041" sldId="1559"/>
            <ac:spMk id="2" creationId="{2E6473AE-3A98-871F-8F48-CAD664A26D0E}"/>
          </ac:spMkLst>
        </pc:spChg>
        <pc:spChg chg="add mod">
          <ac:chgData name="Calum McGeown" userId="1675c5f4-92fe-4701-ac7f-c8e6e2ee8656" providerId="ADAL" clId="{2607D02D-DCFF-4738-AE3E-DD7E1ACD1BFA}" dt="2026-01-16T09:58:38.190" v="5889" actId="1076"/>
          <ac:spMkLst>
            <pc:docMk/>
            <pc:sldMk cId="561137041" sldId="1559"/>
            <ac:spMk id="4" creationId="{B1B566F0-5352-8F89-5286-7FDEEACE725F}"/>
          </ac:spMkLst>
        </pc:spChg>
        <pc:spChg chg="mod">
          <ac:chgData name="Calum McGeown" userId="1675c5f4-92fe-4701-ac7f-c8e6e2ee8656" providerId="ADAL" clId="{2607D02D-DCFF-4738-AE3E-DD7E1ACD1BFA}" dt="2026-01-16T09:50:48.731" v="5856" actId="404"/>
          <ac:spMkLst>
            <pc:docMk/>
            <pc:sldMk cId="561137041" sldId="1559"/>
            <ac:spMk id="9" creationId="{83BD24A6-9928-1B6D-15B6-2D0335BEC70C}"/>
          </ac:spMkLst>
        </pc:spChg>
        <pc:spChg chg="mod">
          <ac:chgData name="Calum McGeown" userId="1675c5f4-92fe-4701-ac7f-c8e6e2ee8656" providerId="ADAL" clId="{2607D02D-DCFF-4738-AE3E-DD7E1ACD1BFA}" dt="2026-01-16T09:58:30.794" v="5888" actId="1076"/>
          <ac:spMkLst>
            <pc:docMk/>
            <pc:sldMk cId="561137041" sldId="1559"/>
            <ac:spMk id="10" creationId="{7BA4CF2F-DC02-56CA-7534-B1827575B33B}"/>
          </ac:spMkLst>
        </pc:spChg>
        <pc:spChg chg="add mod">
          <ac:chgData name="Calum McGeown" userId="1675c5f4-92fe-4701-ac7f-c8e6e2ee8656" providerId="ADAL" clId="{2607D02D-DCFF-4738-AE3E-DD7E1ACD1BFA}" dt="2026-01-28T15:02:48.359" v="7575"/>
          <ac:spMkLst>
            <pc:docMk/>
            <pc:sldMk cId="561137041" sldId="1559"/>
            <ac:spMk id="11" creationId="{9D0D7B1E-51F5-D649-E59C-0CEB21CB5FEA}"/>
          </ac:spMkLst>
        </pc:spChg>
        <pc:spChg chg="add mod">
          <ac:chgData name="Calum McGeown" userId="1675c5f4-92fe-4701-ac7f-c8e6e2ee8656" providerId="ADAL" clId="{2607D02D-DCFF-4738-AE3E-DD7E1ACD1BFA}" dt="2026-01-28T15:02:48.359" v="7575"/>
          <ac:spMkLst>
            <pc:docMk/>
            <pc:sldMk cId="561137041" sldId="1559"/>
            <ac:spMk id="13" creationId="{B78BCE9D-FE2E-7306-AEC6-C878975C1570}"/>
          </ac:spMkLst>
        </pc:spChg>
        <pc:picChg chg="add mod">
          <ac:chgData name="Calum McGeown" userId="1675c5f4-92fe-4701-ac7f-c8e6e2ee8656" providerId="ADAL" clId="{2607D02D-DCFF-4738-AE3E-DD7E1ACD1BFA}" dt="2026-01-28T15:02:48.359" v="7575"/>
          <ac:picMkLst>
            <pc:docMk/>
            <pc:sldMk cId="561137041" sldId="1559"/>
            <ac:picMk id="12" creationId="{DA65DFF3-4B51-E2B6-8F69-AF9950B56BFA}"/>
          </ac:picMkLst>
        </pc:picChg>
      </pc:sldChg>
      <pc:sldChg chg="addSp delSp modSp mod">
        <pc:chgData name="Calum McGeown" userId="1675c5f4-92fe-4701-ac7f-c8e6e2ee8656" providerId="ADAL" clId="{2607D02D-DCFF-4738-AE3E-DD7E1ACD1BFA}" dt="2026-01-28T15:02:56.627" v="7578"/>
        <pc:sldMkLst>
          <pc:docMk/>
          <pc:sldMk cId="3951409101" sldId="1560"/>
        </pc:sldMkLst>
        <pc:spChg chg="add mod">
          <ac:chgData name="Calum McGeown" userId="1675c5f4-92fe-4701-ac7f-c8e6e2ee8656" providerId="ADAL" clId="{2607D02D-DCFF-4738-AE3E-DD7E1ACD1BFA}" dt="2026-01-28T15:02:56.627" v="7578"/>
          <ac:spMkLst>
            <pc:docMk/>
            <pc:sldMk cId="3951409101" sldId="1560"/>
            <ac:spMk id="2" creationId="{E76501A3-D37D-3C6C-C844-A79C5535E24A}"/>
          </ac:spMkLst>
        </pc:spChg>
        <pc:spChg chg="mod">
          <ac:chgData name="Calum McGeown" userId="1675c5f4-92fe-4701-ac7f-c8e6e2ee8656" providerId="ADAL" clId="{2607D02D-DCFF-4738-AE3E-DD7E1ACD1BFA}" dt="2026-01-16T10:56:36.291" v="5934" actId="1076"/>
          <ac:spMkLst>
            <pc:docMk/>
            <pc:sldMk cId="3951409101" sldId="1560"/>
            <ac:spMk id="9" creationId="{55282DD3-A614-9A50-0622-1DD78B7D1FC8}"/>
          </ac:spMkLst>
        </pc:spChg>
        <pc:spChg chg="mod">
          <ac:chgData name="Calum McGeown" userId="1675c5f4-92fe-4701-ac7f-c8e6e2ee8656" providerId="ADAL" clId="{2607D02D-DCFF-4738-AE3E-DD7E1ACD1BFA}" dt="2026-01-16T10:57:47.567" v="5940" actId="1076"/>
          <ac:spMkLst>
            <pc:docMk/>
            <pc:sldMk cId="3951409101" sldId="1560"/>
            <ac:spMk id="10" creationId="{C577E69D-7EA5-4138-8315-32B8288A8FAE}"/>
          </ac:spMkLst>
        </pc:spChg>
        <pc:spChg chg="add mod">
          <ac:chgData name="Calum McGeown" userId="1675c5f4-92fe-4701-ac7f-c8e6e2ee8656" providerId="ADAL" clId="{2607D02D-DCFF-4738-AE3E-DD7E1ACD1BFA}" dt="2026-01-28T15:02:56.627" v="7578"/>
          <ac:spMkLst>
            <pc:docMk/>
            <pc:sldMk cId="3951409101" sldId="1560"/>
            <ac:spMk id="11" creationId="{93F53580-D120-3C31-510C-50CE3E48EBBD}"/>
          </ac:spMkLst>
        </pc:spChg>
        <pc:picChg chg="add mod">
          <ac:chgData name="Calum McGeown" userId="1675c5f4-92fe-4701-ac7f-c8e6e2ee8656" providerId="ADAL" clId="{2607D02D-DCFF-4738-AE3E-DD7E1ACD1BFA}" dt="2026-01-28T15:02:56.627" v="7578"/>
          <ac:picMkLst>
            <pc:docMk/>
            <pc:sldMk cId="3951409101" sldId="1560"/>
            <ac:picMk id="4" creationId="{58496F58-0E0A-CF91-507B-2A5FC91792AC}"/>
          </ac:picMkLst>
        </pc:picChg>
      </pc:sldChg>
      <pc:sldChg chg="addSp delSp modSp mod">
        <pc:chgData name="Calum McGeown" userId="1675c5f4-92fe-4701-ac7f-c8e6e2ee8656" providerId="ADAL" clId="{2607D02D-DCFF-4738-AE3E-DD7E1ACD1BFA}" dt="2026-01-28T15:02:33.213" v="7569"/>
        <pc:sldMkLst>
          <pc:docMk/>
          <pc:sldMk cId="957304087" sldId="1562"/>
        </pc:sldMkLst>
        <pc:spChg chg="add mod">
          <ac:chgData name="Calum McGeown" userId="1675c5f4-92fe-4701-ac7f-c8e6e2ee8656" providerId="ADAL" clId="{2607D02D-DCFF-4738-AE3E-DD7E1ACD1BFA}" dt="2026-01-28T15:02:33.213" v="7569"/>
          <ac:spMkLst>
            <pc:docMk/>
            <pc:sldMk cId="957304087" sldId="1562"/>
            <ac:spMk id="2" creationId="{B14F7B70-276F-AA01-79C2-15B3F0827BE1}"/>
          </ac:spMkLst>
        </pc:spChg>
        <pc:spChg chg="mod">
          <ac:chgData name="Calum McGeown" userId="1675c5f4-92fe-4701-ac7f-c8e6e2ee8656" providerId="ADAL" clId="{2607D02D-DCFF-4738-AE3E-DD7E1ACD1BFA}" dt="2026-01-16T09:08:41.319" v="5705" actId="1076"/>
          <ac:spMkLst>
            <pc:docMk/>
            <pc:sldMk cId="957304087" sldId="1562"/>
            <ac:spMk id="8" creationId="{3CB1C3D3-AA63-46B4-A791-E76928ADD6BB}"/>
          </ac:spMkLst>
        </pc:spChg>
        <pc:spChg chg="mod">
          <ac:chgData name="Calum McGeown" userId="1675c5f4-92fe-4701-ac7f-c8e6e2ee8656" providerId="ADAL" clId="{2607D02D-DCFF-4738-AE3E-DD7E1ACD1BFA}" dt="2026-01-16T09:02:07.014" v="5613" actId="404"/>
          <ac:spMkLst>
            <pc:docMk/>
            <pc:sldMk cId="957304087" sldId="1562"/>
            <ac:spMk id="9" creationId="{2250DAA9-A5C2-862D-A123-64840567FA36}"/>
          </ac:spMkLst>
        </pc:spChg>
        <pc:spChg chg="mod">
          <ac:chgData name="Calum McGeown" userId="1675c5f4-92fe-4701-ac7f-c8e6e2ee8656" providerId="ADAL" clId="{2607D02D-DCFF-4738-AE3E-DD7E1ACD1BFA}" dt="2026-01-28T15:02:28.345" v="7566" actId="1076"/>
          <ac:spMkLst>
            <pc:docMk/>
            <pc:sldMk cId="957304087" sldId="1562"/>
            <ac:spMk id="10" creationId="{D48E6711-E88C-F61A-C9E2-BB6CBB7B449D}"/>
          </ac:spMkLst>
        </pc:spChg>
        <pc:spChg chg="add mod">
          <ac:chgData name="Calum McGeown" userId="1675c5f4-92fe-4701-ac7f-c8e6e2ee8656" providerId="ADAL" clId="{2607D02D-DCFF-4738-AE3E-DD7E1ACD1BFA}" dt="2026-01-16T09:08:46.238" v="5706" actId="1076"/>
          <ac:spMkLst>
            <pc:docMk/>
            <pc:sldMk cId="957304087" sldId="1562"/>
            <ac:spMk id="13" creationId="{24834B27-DF05-FE8C-04E5-A96C88913AE4}"/>
          </ac:spMkLst>
        </pc:spChg>
        <pc:spChg chg="add mod">
          <ac:chgData name="Calum McGeown" userId="1675c5f4-92fe-4701-ac7f-c8e6e2ee8656" providerId="ADAL" clId="{2607D02D-DCFF-4738-AE3E-DD7E1ACD1BFA}" dt="2026-01-28T15:02:33.213" v="7569"/>
          <ac:spMkLst>
            <pc:docMk/>
            <pc:sldMk cId="957304087" sldId="1562"/>
            <ac:spMk id="14" creationId="{FBA1F246-B5CD-B9CB-5C38-7F8556BED8E7}"/>
          </ac:spMkLst>
        </pc:spChg>
        <pc:picChg chg="add mod">
          <ac:chgData name="Calum McGeown" userId="1675c5f4-92fe-4701-ac7f-c8e6e2ee8656" providerId="ADAL" clId="{2607D02D-DCFF-4738-AE3E-DD7E1ACD1BFA}" dt="2026-01-28T15:02:33.213" v="7569"/>
          <ac:picMkLst>
            <pc:docMk/>
            <pc:sldMk cId="957304087" sldId="1562"/>
            <ac:picMk id="4" creationId="{B534DA4A-F1CF-0FC5-D4E9-5D416C37C846}"/>
          </ac:picMkLst>
        </pc:picChg>
        <pc:picChg chg="mod">
          <ac:chgData name="Calum McGeown" userId="1675c5f4-92fe-4701-ac7f-c8e6e2ee8656" providerId="ADAL" clId="{2607D02D-DCFF-4738-AE3E-DD7E1ACD1BFA}" dt="2026-01-28T15:02:24.537" v="7565" actId="1076"/>
          <ac:picMkLst>
            <pc:docMk/>
            <pc:sldMk cId="957304087" sldId="1562"/>
            <ac:picMk id="11" creationId="{E9DE8B98-D00A-9C93-A2FA-2FDA0CD92D2A}"/>
          </ac:picMkLst>
        </pc:picChg>
      </pc:sldChg>
      <pc:sldChg chg="addSp delSp modSp mod">
        <pc:chgData name="Calum McGeown" userId="1675c5f4-92fe-4701-ac7f-c8e6e2ee8656" providerId="ADAL" clId="{2607D02D-DCFF-4738-AE3E-DD7E1ACD1BFA}" dt="2026-01-28T15:03:02.770" v="7581"/>
        <pc:sldMkLst>
          <pc:docMk/>
          <pc:sldMk cId="4095604592" sldId="1563"/>
        </pc:sldMkLst>
        <pc:spChg chg="add mod">
          <ac:chgData name="Calum McGeown" userId="1675c5f4-92fe-4701-ac7f-c8e6e2ee8656" providerId="ADAL" clId="{2607D02D-DCFF-4738-AE3E-DD7E1ACD1BFA}" dt="2026-01-28T15:03:02.770" v="7581"/>
          <ac:spMkLst>
            <pc:docMk/>
            <pc:sldMk cId="4095604592" sldId="1563"/>
            <ac:spMk id="2" creationId="{EB4A4DD4-BC19-DD70-9672-9732E50F2DF6}"/>
          </ac:spMkLst>
        </pc:spChg>
        <pc:spChg chg="add mod">
          <ac:chgData name="Calum McGeown" userId="1675c5f4-92fe-4701-ac7f-c8e6e2ee8656" providerId="ADAL" clId="{2607D02D-DCFF-4738-AE3E-DD7E1ACD1BFA}" dt="2026-01-16T11:20:53.253" v="6978" actId="20577"/>
          <ac:spMkLst>
            <pc:docMk/>
            <pc:sldMk cId="4095604592" sldId="1563"/>
            <ac:spMk id="7" creationId="{C1C55249-ECBA-EFA6-A1FA-7EFC0E377080}"/>
          </ac:spMkLst>
        </pc:spChg>
        <pc:spChg chg="mod">
          <ac:chgData name="Calum McGeown" userId="1675c5f4-92fe-4701-ac7f-c8e6e2ee8656" providerId="ADAL" clId="{2607D02D-DCFF-4738-AE3E-DD7E1ACD1BFA}" dt="2026-01-16T11:21:01.804" v="6979" actId="1076"/>
          <ac:spMkLst>
            <pc:docMk/>
            <pc:sldMk cId="4095604592" sldId="1563"/>
            <ac:spMk id="8" creationId="{01FC0957-AE00-7C9C-2945-99A81E51BBDD}"/>
          </ac:spMkLst>
        </pc:spChg>
        <pc:spChg chg="mod">
          <ac:chgData name="Calum McGeown" userId="1675c5f4-92fe-4701-ac7f-c8e6e2ee8656" providerId="ADAL" clId="{2607D02D-DCFF-4738-AE3E-DD7E1ACD1BFA}" dt="2026-01-16T10:59:37.260" v="5968" actId="404"/>
          <ac:spMkLst>
            <pc:docMk/>
            <pc:sldMk cId="4095604592" sldId="1563"/>
            <ac:spMk id="9" creationId="{D4CBF0EE-1BC3-700E-A25B-1F898E3530DB}"/>
          </ac:spMkLst>
        </pc:spChg>
        <pc:spChg chg="add mod">
          <ac:chgData name="Calum McGeown" userId="1675c5f4-92fe-4701-ac7f-c8e6e2ee8656" providerId="ADAL" clId="{2607D02D-DCFF-4738-AE3E-DD7E1ACD1BFA}" dt="2026-01-28T15:03:02.770" v="7581"/>
          <ac:spMkLst>
            <pc:docMk/>
            <pc:sldMk cId="4095604592" sldId="1563"/>
            <ac:spMk id="12" creationId="{0EB78C14-39B4-ABF0-CC7F-EF07EFAFE320}"/>
          </ac:spMkLst>
        </pc:spChg>
        <pc:picChg chg="add mod">
          <ac:chgData name="Calum McGeown" userId="1675c5f4-92fe-4701-ac7f-c8e6e2ee8656" providerId="ADAL" clId="{2607D02D-DCFF-4738-AE3E-DD7E1ACD1BFA}" dt="2026-01-28T15:03:02.770" v="7581"/>
          <ac:picMkLst>
            <pc:docMk/>
            <pc:sldMk cId="4095604592" sldId="1563"/>
            <ac:picMk id="4" creationId="{D9C0F496-F117-5DC3-AF20-6838E22BC01C}"/>
          </ac:picMkLst>
        </pc:picChg>
      </pc:sldChg>
      <pc:sldChg chg="addSp delSp modSp mod">
        <pc:chgData name="Calum McGeown" userId="1675c5f4-92fe-4701-ac7f-c8e6e2ee8656" providerId="ADAL" clId="{2607D02D-DCFF-4738-AE3E-DD7E1ACD1BFA}" dt="2026-01-28T15:02:41.549" v="7572"/>
        <pc:sldMkLst>
          <pc:docMk/>
          <pc:sldMk cId="337030097" sldId="1564"/>
        </pc:sldMkLst>
        <pc:spChg chg="add mod">
          <ac:chgData name="Calum McGeown" userId="1675c5f4-92fe-4701-ac7f-c8e6e2ee8656" providerId="ADAL" clId="{2607D02D-DCFF-4738-AE3E-DD7E1ACD1BFA}" dt="2026-01-28T15:02:41.549" v="7572"/>
          <ac:spMkLst>
            <pc:docMk/>
            <pc:sldMk cId="337030097" sldId="1564"/>
            <ac:spMk id="2" creationId="{A6B5B691-544E-1A1A-C93C-F4DAF8815FE7}"/>
          </ac:spMkLst>
        </pc:spChg>
        <pc:spChg chg="mod">
          <ac:chgData name="Calum McGeown" userId="1675c5f4-92fe-4701-ac7f-c8e6e2ee8656" providerId="ADAL" clId="{2607D02D-DCFF-4738-AE3E-DD7E1ACD1BFA}" dt="2026-01-16T09:49:24.040" v="5846" actId="1076"/>
          <ac:spMkLst>
            <pc:docMk/>
            <pc:sldMk cId="337030097" sldId="1564"/>
            <ac:spMk id="7" creationId="{385369E2-F0B5-F9DC-2409-105E3F366B27}"/>
          </ac:spMkLst>
        </pc:spChg>
        <pc:spChg chg="mod">
          <ac:chgData name="Calum McGeown" userId="1675c5f4-92fe-4701-ac7f-c8e6e2ee8656" providerId="ADAL" clId="{2607D02D-DCFF-4738-AE3E-DD7E1ACD1BFA}" dt="2026-01-16T09:46:11.545" v="5830" actId="20577"/>
          <ac:spMkLst>
            <pc:docMk/>
            <pc:sldMk cId="337030097" sldId="1564"/>
            <ac:spMk id="8" creationId="{3A2FFD58-BA9E-6E77-2CF9-CA4A7E5BD0ED}"/>
          </ac:spMkLst>
        </pc:spChg>
        <pc:spChg chg="mod">
          <ac:chgData name="Calum McGeown" userId="1675c5f4-92fe-4701-ac7f-c8e6e2ee8656" providerId="ADAL" clId="{2607D02D-DCFF-4738-AE3E-DD7E1ACD1BFA}" dt="2026-01-16T09:49:54.980" v="5851" actId="2711"/>
          <ac:spMkLst>
            <pc:docMk/>
            <pc:sldMk cId="337030097" sldId="1564"/>
            <ac:spMk id="9" creationId="{64D2C718-3611-498B-16A7-5DC099659AA8}"/>
          </ac:spMkLst>
        </pc:spChg>
        <pc:spChg chg="add mod">
          <ac:chgData name="Calum McGeown" userId="1675c5f4-92fe-4701-ac7f-c8e6e2ee8656" providerId="ADAL" clId="{2607D02D-DCFF-4738-AE3E-DD7E1ACD1BFA}" dt="2026-01-16T09:49:24.040" v="5846" actId="1076"/>
          <ac:spMkLst>
            <pc:docMk/>
            <pc:sldMk cId="337030097" sldId="1564"/>
            <ac:spMk id="10" creationId="{79DBAA56-4BF7-BC7F-36B9-B813802BA2C4}"/>
          </ac:spMkLst>
        </pc:spChg>
        <pc:spChg chg="add mod">
          <ac:chgData name="Calum McGeown" userId="1675c5f4-92fe-4701-ac7f-c8e6e2ee8656" providerId="ADAL" clId="{2607D02D-DCFF-4738-AE3E-DD7E1ACD1BFA}" dt="2026-01-16T09:49:24.040" v="5846" actId="1076"/>
          <ac:spMkLst>
            <pc:docMk/>
            <pc:sldMk cId="337030097" sldId="1564"/>
            <ac:spMk id="11" creationId="{F9B4DD7C-8E99-8266-920D-725F8BD69144}"/>
          </ac:spMkLst>
        </pc:spChg>
        <pc:spChg chg="add mod">
          <ac:chgData name="Calum McGeown" userId="1675c5f4-92fe-4701-ac7f-c8e6e2ee8656" providerId="ADAL" clId="{2607D02D-DCFF-4738-AE3E-DD7E1ACD1BFA}" dt="2026-01-28T15:02:41.549" v="7572"/>
          <ac:spMkLst>
            <pc:docMk/>
            <pc:sldMk cId="337030097" sldId="1564"/>
            <ac:spMk id="14" creationId="{7175D144-C187-BD1C-BBC9-396387F8B505}"/>
          </ac:spMkLst>
        </pc:spChg>
        <pc:picChg chg="add mod">
          <ac:chgData name="Calum McGeown" userId="1675c5f4-92fe-4701-ac7f-c8e6e2ee8656" providerId="ADAL" clId="{2607D02D-DCFF-4738-AE3E-DD7E1ACD1BFA}" dt="2026-01-28T15:02:41.549" v="7572"/>
          <ac:picMkLst>
            <pc:docMk/>
            <pc:sldMk cId="337030097" sldId="1564"/>
            <ac:picMk id="4" creationId="{2F952326-3613-1D38-3B7F-5EA5A4C4DE4C}"/>
          </ac:picMkLst>
        </pc:picChg>
      </pc:sldChg>
      <pc:sldChg chg="addSp delSp modSp add mod">
        <pc:chgData name="Calum McGeown" userId="1675c5f4-92fe-4701-ac7f-c8e6e2ee8656" providerId="ADAL" clId="{2607D02D-DCFF-4738-AE3E-DD7E1ACD1BFA}" dt="2026-01-28T15:04:38.076" v="7593" actId="1076"/>
        <pc:sldMkLst>
          <pc:docMk/>
          <pc:sldMk cId="2639310733" sldId="1567"/>
        </pc:sldMkLst>
        <pc:spChg chg="add mod">
          <ac:chgData name="Calum McGeown" userId="1675c5f4-92fe-4701-ac7f-c8e6e2ee8656" providerId="ADAL" clId="{2607D02D-DCFF-4738-AE3E-DD7E1ACD1BFA}" dt="2026-01-28T14:56:59.601" v="7482" actId="1076"/>
          <ac:spMkLst>
            <pc:docMk/>
            <pc:sldMk cId="2639310733" sldId="1567"/>
            <ac:spMk id="7" creationId="{A9B26ED6-A176-EF2A-7609-AB93B4FD2EC4}"/>
          </ac:spMkLst>
        </pc:spChg>
        <pc:spChg chg="add mod">
          <ac:chgData name="Calum McGeown" userId="1675c5f4-92fe-4701-ac7f-c8e6e2ee8656" providerId="ADAL" clId="{2607D02D-DCFF-4738-AE3E-DD7E1ACD1BFA}" dt="2026-01-28T14:56:14.449" v="7472" actId="1076"/>
          <ac:spMkLst>
            <pc:docMk/>
            <pc:sldMk cId="2639310733" sldId="1567"/>
            <ac:spMk id="8" creationId="{259AC84D-6C6D-4E94-EFCC-9A234BF05064}"/>
          </ac:spMkLst>
        </pc:spChg>
        <pc:spChg chg="add mod">
          <ac:chgData name="Calum McGeown" userId="1675c5f4-92fe-4701-ac7f-c8e6e2ee8656" providerId="ADAL" clId="{2607D02D-DCFF-4738-AE3E-DD7E1ACD1BFA}" dt="2026-01-28T14:57:53.398" v="7490" actId="1076"/>
          <ac:spMkLst>
            <pc:docMk/>
            <pc:sldMk cId="2639310733" sldId="1567"/>
            <ac:spMk id="9" creationId="{76A2EF71-F3F7-8AF7-3FD0-4B8714D27B65}"/>
          </ac:spMkLst>
        </pc:spChg>
        <pc:spChg chg="add mod">
          <ac:chgData name="Calum McGeown" userId="1675c5f4-92fe-4701-ac7f-c8e6e2ee8656" providerId="ADAL" clId="{2607D02D-DCFF-4738-AE3E-DD7E1ACD1BFA}" dt="2026-01-28T14:56:14.449" v="7472" actId="1076"/>
          <ac:spMkLst>
            <pc:docMk/>
            <pc:sldMk cId="2639310733" sldId="1567"/>
            <ac:spMk id="10" creationId="{63589468-E1DD-9518-1B75-2D7572ADDC5D}"/>
          </ac:spMkLst>
        </pc:spChg>
        <pc:spChg chg="add mod">
          <ac:chgData name="Calum McGeown" userId="1675c5f4-92fe-4701-ac7f-c8e6e2ee8656" providerId="ADAL" clId="{2607D02D-DCFF-4738-AE3E-DD7E1ACD1BFA}" dt="2026-01-28T14:56:14.449" v="7472" actId="1076"/>
          <ac:spMkLst>
            <pc:docMk/>
            <pc:sldMk cId="2639310733" sldId="1567"/>
            <ac:spMk id="11" creationId="{4BBE934B-BBE7-6D50-714C-70AF539F757D}"/>
          </ac:spMkLst>
        </pc:spChg>
        <pc:spChg chg="add mod">
          <ac:chgData name="Calum McGeown" userId="1675c5f4-92fe-4701-ac7f-c8e6e2ee8656" providerId="ADAL" clId="{2607D02D-DCFF-4738-AE3E-DD7E1ACD1BFA}" dt="2026-01-28T15:04:38.076" v="7593" actId="1076"/>
          <ac:spMkLst>
            <pc:docMk/>
            <pc:sldMk cId="2639310733" sldId="1567"/>
            <ac:spMk id="15" creationId="{67A6C851-6CD2-2C6D-F1EA-C01B437110CA}"/>
          </ac:spMkLst>
        </pc:spChg>
        <pc:picChg chg="add mod">
          <ac:chgData name="Calum McGeown" userId="1675c5f4-92fe-4701-ac7f-c8e6e2ee8656" providerId="ADAL" clId="{2607D02D-DCFF-4738-AE3E-DD7E1ACD1BFA}" dt="2026-01-28T14:57:21.068" v="7486" actId="1076"/>
          <ac:picMkLst>
            <pc:docMk/>
            <pc:sldMk cId="2639310733" sldId="1567"/>
            <ac:picMk id="2052" creationId="{03953A91-B8B1-3217-C886-1042DF17E526}"/>
          </ac:picMkLst>
        </pc:picChg>
      </pc:sldChg>
      <pc:sldChg chg="addSp delSp modSp add mod">
        <pc:chgData name="Calum McGeown" userId="1675c5f4-92fe-4701-ac7f-c8e6e2ee8656" providerId="ADAL" clId="{2607D02D-DCFF-4738-AE3E-DD7E1ACD1BFA}" dt="2026-01-28T14:59:02.907" v="7508"/>
        <pc:sldMkLst>
          <pc:docMk/>
          <pc:sldMk cId="505636299" sldId="1568"/>
        </pc:sldMkLst>
        <pc:spChg chg="add mod">
          <ac:chgData name="Calum McGeown" userId="1675c5f4-92fe-4701-ac7f-c8e6e2ee8656" providerId="ADAL" clId="{2607D02D-DCFF-4738-AE3E-DD7E1ACD1BFA}" dt="2026-01-15T12:08:44.931" v="2481" actId="207"/>
          <ac:spMkLst>
            <pc:docMk/>
            <pc:sldMk cId="505636299" sldId="1568"/>
            <ac:spMk id="2" creationId="{ED8EA3C9-E5B6-D5FC-0B6F-0BC53CC9946C}"/>
          </ac:spMkLst>
        </pc:spChg>
        <pc:spChg chg="mod">
          <ac:chgData name="Calum McGeown" userId="1675c5f4-92fe-4701-ac7f-c8e6e2ee8656" providerId="ADAL" clId="{2607D02D-DCFF-4738-AE3E-DD7E1ACD1BFA}" dt="2026-01-15T12:05:38.950" v="2355" actId="1076"/>
          <ac:spMkLst>
            <pc:docMk/>
            <pc:sldMk cId="505636299" sldId="1568"/>
            <ac:spMk id="3" creationId="{D9021EAF-F022-323E-C7C3-5F3D181355E9}"/>
          </ac:spMkLst>
        </pc:spChg>
        <pc:spChg chg="add mod">
          <ac:chgData name="Calum McGeown" userId="1675c5f4-92fe-4701-ac7f-c8e6e2ee8656" providerId="ADAL" clId="{2607D02D-DCFF-4738-AE3E-DD7E1ACD1BFA}" dt="2026-01-28T14:59:02.907" v="7508"/>
          <ac:spMkLst>
            <pc:docMk/>
            <pc:sldMk cId="505636299" sldId="1568"/>
            <ac:spMk id="4" creationId="{CD13A0DC-6F7D-C108-CB33-149EDCF7E64C}"/>
          </ac:spMkLst>
        </pc:spChg>
        <pc:spChg chg="add mod">
          <ac:chgData name="Calum McGeown" userId="1675c5f4-92fe-4701-ac7f-c8e6e2ee8656" providerId="ADAL" clId="{2607D02D-DCFF-4738-AE3E-DD7E1ACD1BFA}" dt="2026-01-15T11:58:41.652" v="2264" actId="1076"/>
          <ac:spMkLst>
            <pc:docMk/>
            <pc:sldMk cId="505636299" sldId="1568"/>
            <ac:spMk id="7" creationId="{A8CAAB0B-43EE-84B3-F4E8-4ED03BF91C8A}"/>
          </ac:spMkLst>
        </pc:spChg>
        <pc:spChg chg="add mod">
          <ac:chgData name="Calum McGeown" userId="1675c5f4-92fe-4701-ac7f-c8e6e2ee8656" providerId="ADAL" clId="{2607D02D-DCFF-4738-AE3E-DD7E1ACD1BFA}" dt="2026-01-15T11:58:11.398" v="2260" actId="1076"/>
          <ac:spMkLst>
            <pc:docMk/>
            <pc:sldMk cId="505636299" sldId="1568"/>
            <ac:spMk id="8" creationId="{35B1C81E-F68E-3937-99D4-308EDF12D065}"/>
          </ac:spMkLst>
        </pc:spChg>
        <pc:spChg chg="mod">
          <ac:chgData name="Calum McGeown" userId="1675c5f4-92fe-4701-ac7f-c8e6e2ee8656" providerId="ADAL" clId="{2607D02D-DCFF-4738-AE3E-DD7E1ACD1BFA}" dt="2026-01-15T11:57:15.551" v="2254" actId="27636"/>
          <ac:spMkLst>
            <pc:docMk/>
            <pc:sldMk cId="505636299" sldId="1568"/>
            <ac:spMk id="9" creationId="{EF940ECE-6F4B-26CE-FD5C-4E3B6821B052}"/>
          </ac:spMkLst>
        </pc:spChg>
        <pc:spChg chg="add mod">
          <ac:chgData name="Calum McGeown" userId="1675c5f4-92fe-4701-ac7f-c8e6e2ee8656" providerId="ADAL" clId="{2607D02D-DCFF-4738-AE3E-DD7E1ACD1BFA}" dt="2026-01-15T11:58:11.398" v="2260" actId="1076"/>
          <ac:spMkLst>
            <pc:docMk/>
            <pc:sldMk cId="505636299" sldId="1568"/>
            <ac:spMk id="10" creationId="{0FF906BA-A2BC-4773-DEB6-41975835DE85}"/>
          </ac:spMkLst>
        </pc:spChg>
        <pc:spChg chg="add mod">
          <ac:chgData name="Calum McGeown" userId="1675c5f4-92fe-4701-ac7f-c8e6e2ee8656" providerId="ADAL" clId="{2607D02D-DCFF-4738-AE3E-DD7E1ACD1BFA}" dt="2026-01-15T11:58:11.398" v="2260" actId="1076"/>
          <ac:spMkLst>
            <pc:docMk/>
            <pc:sldMk cId="505636299" sldId="1568"/>
            <ac:spMk id="11" creationId="{57A97F1B-2209-4757-B716-1DC2B9AA2C43}"/>
          </ac:spMkLst>
        </pc:spChg>
        <pc:spChg chg="add mod">
          <ac:chgData name="Calum McGeown" userId="1675c5f4-92fe-4701-ac7f-c8e6e2ee8656" providerId="ADAL" clId="{2607D02D-DCFF-4738-AE3E-DD7E1ACD1BFA}" dt="2026-01-28T14:59:02.907" v="7508"/>
          <ac:spMkLst>
            <pc:docMk/>
            <pc:sldMk cId="505636299" sldId="1568"/>
            <ac:spMk id="14" creationId="{0C5E7F69-3018-007E-34FE-0FAE0AF72A4A}"/>
          </ac:spMkLst>
        </pc:spChg>
        <pc:spChg chg="add mod">
          <ac:chgData name="Calum McGeown" userId="1675c5f4-92fe-4701-ac7f-c8e6e2ee8656" providerId="ADAL" clId="{2607D02D-DCFF-4738-AE3E-DD7E1ACD1BFA}" dt="2026-01-15T12:08:52.974" v="2482" actId="207"/>
          <ac:spMkLst>
            <pc:docMk/>
            <pc:sldMk cId="505636299" sldId="1568"/>
            <ac:spMk id="22" creationId="{4431CF00-FE44-D5EA-A3D1-3E1717202D68}"/>
          </ac:spMkLst>
        </pc:spChg>
        <pc:spChg chg="add mod">
          <ac:chgData name="Calum McGeown" userId="1675c5f4-92fe-4701-ac7f-c8e6e2ee8656" providerId="ADAL" clId="{2607D02D-DCFF-4738-AE3E-DD7E1ACD1BFA}" dt="2026-01-15T12:12:57.656" v="2489" actId="113"/>
          <ac:spMkLst>
            <pc:docMk/>
            <pc:sldMk cId="505636299" sldId="1568"/>
            <ac:spMk id="23" creationId="{90E11DE6-CD40-A368-07D8-BE6706FF312B}"/>
          </ac:spMkLst>
        </pc:spChg>
        <pc:spChg chg="add mod">
          <ac:chgData name="Calum McGeown" userId="1675c5f4-92fe-4701-ac7f-c8e6e2ee8656" providerId="ADAL" clId="{2607D02D-DCFF-4738-AE3E-DD7E1ACD1BFA}" dt="2026-01-15T12:11:34.130" v="2483" actId="207"/>
          <ac:spMkLst>
            <pc:docMk/>
            <pc:sldMk cId="505636299" sldId="1568"/>
            <ac:spMk id="24" creationId="{FF053E13-4D4D-B2DC-CA15-D168B047F123}"/>
          </ac:spMkLst>
        </pc:spChg>
        <pc:spChg chg="add del mod">
          <ac:chgData name="Calum McGeown" userId="1675c5f4-92fe-4701-ac7f-c8e6e2ee8656" providerId="ADAL" clId="{2607D02D-DCFF-4738-AE3E-DD7E1ACD1BFA}" dt="2026-01-15T12:13:00.694" v="2490" actId="113"/>
          <ac:spMkLst>
            <pc:docMk/>
            <pc:sldMk cId="505636299" sldId="1568"/>
            <ac:spMk id="25" creationId="{306E073F-85CD-8B72-FB31-CC782E9E8576}"/>
          </ac:spMkLst>
        </pc:spChg>
        <pc:spChg chg="add mod">
          <ac:chgData name="Calum McGeown" userId="1675c5f4-92fe-4701-ac7f-c8e6e2ee8656" providerId="ADAL" clId="{2607D02D-DCFF-4738-AE3E-DD7E1ACD1BFA}" dt="2026-01-15T12:11:39.052" v="2484" actId="207"/>
          <ac:spMkLst>
            <pc:docMk/>
            <pc:sldMk cId="505636299" sldId="1568"/>
            <ac:spMk id="26" creationId="{95389375-017C-177D-E7CC-B3584397E22F}"/>
          </ac:spMkLst>
        </pc:spChg>
        <pc:spChg chg="add mod">
          <ac:chgData name="Calum McGeown" userId="1675c5f4-92fe-4701-ac7f-c8e6e2ee8656" providerId="ADAL" clId="{2607D02D-DCFF-4738-AE3E-DD7E1ACD1BFA}" dt="2026-01-15T12:13:02.847" v="2491" actId="113"/>
          <ac:spMkLst>
            <pc:docMk/>
            <pc:sldMk cId="505636299" sldId="1568"/>
            <ac:spMk id="27" creationId="{87DC40EC-7F50-4585-D576-BE0B307D1EBE}"/>
          </ac:spMkLst>
        </pc:spChg>
        <pc:spChg chg="add mod">
          <ac:chgData name="Calum McGeown" userId="1675c5f4-92fe-4701-ac7f-c8e6e2ee8656" providerId="ADAL" clId="{2607D02D-DCFF-4738-AE3E-DD7E1ACD1BFA}" dt="2026-01-15T12:06:29.291" v="2393" actId="114"/>
          <ac:spMkLst>
            <pc:docMk/>
            <pc:sldMk cId="505636299" sldId="1568"/>
            <ac:spMk id="29" creationId="{D6C55DFA-98AD-CCF2-179A-25745DC931F3}"/>
          </ac:spMkLst>
        </pc:spChg>
        <pc:picChg chg="add mod">
          <ac:chgData name="Calum McGeown" userId="1675c5f4-92fe-4701-ac7f-c8e6e2ee8656" providerId="ADAL" clId="{2607D02D-DCFF-4738-AE3E-DD7E1ACD1BFA}" dt="2026-01-28T14:59:02.907" v="7508"/>
          <ac:picMkLst>
            <pc:docMk/>
            <pc:sldMk cId="505636299" sldId="1568"/>
            <ac:picMk id="12" creationId="{87BCFFBD-280D-A6EA-DBF2-3F90F85B20C2}"/>
          </ac:picMkLst>
        </pc:picChg>
        <pc:cxnChg chg="add mod">
          <ac:chgData name="Calum McGeown" userId="1675c5f4-92fe-4701-ac7f-c8e6e2ee8656" providerId="ADAL" clId="{2607D02D-DCFF-4738-AE3E-DD7E1ACD1BFA}" dt="2026-01-15T12:11:47.214" v="2485" actId="208"/>
          <ac:cxnSpMkLst>
            <pc:docMk/>
            <pc:sldMk cId="505636299" sldId="1568"/>
            <ac:cxnSpMk id="13" creationId="{A34C1F83-E055-EA18-7FA8-D4E84C26FC5C}"/>
          </ac:cxnSpMkLst>
        </pc:cxnChg>
        <pc:cxnChg chg="add mod">
          <ac:chgData name="Calum McGeown" userId="1675c5f4-92fe-4701-ac7f-c8e6e2ee8656" providerId="ADAL" clId="{2607D02D-DCFF-4738-AE3E-DD7E1ACD1BFA}" dt="2026-01-15T12:11:54.018" v="2486" actId="208"/>
          <ac:cxnSpMkLst>
            <pc:docMk/>
            <pc:sldMk cId="505636299" sldId="1568"/>
            <ac:cxnSpMk id="20" creationId="{DF604CE8-B837-93A4-ADDE-D31156F6977C}"/>
          </ac:cxnSpMkLst>
        </pc:cxnChg>
        <pc:cxnChg chg="add mod">
          <ac:chgData name="Calum McGeown" userId="1675c5f4-92fe-4701-ac7f-c8e6e2ee8656" providerId="ADAL" clId="{2607D02D-DCFF-4738-AE3E-DD7E1ACD1BFA}" dt="2026-01-15T12:11:58.427" v="2487" actId="208"/>
          <ac:cxnSpMkLst>
            <pc:docMk/>
            <pc:sldMk cId="505636299" sldId="1568"/>
            <ac:cxnSpMk id="21" creationId="{BE6E9B2F-FB96-FB0B-E5C2-E1F86B46BF24}"/>
          </ac:cxnSpMkLst>
        </pc:cxnChg>
        <pc:cxnChg chg="add mod">
          <ac:chgData name="Calum McGeown" userId="1675c5f4-92fe-4701-ac7f-c8e6e2ee8656" providerId="ADAL" clId="{2607D02D-DCFF-4738-AE3E-DD7E1ACD1BFA}" dt="2026-01-15T12:12:11.042" v="2488" actId="208"/>
          <ac:cxnSpMkLst>
            <pc:docMk/>
            <pc:sldMk cId="505636299" sldId="1568"/>
            <ac:cxnSpMk id="28" creationId="{561C0BB8-01DB-4BCA-BB0B-6479CEFE8EBB}"/>
          </ac:cxnSpMkLst>
        </pc:cxnChg>
      </pc:sldChg>
      <pc:sldChg chg="addSp delSp modSp add mod">
        <pc:chgData name="Calum McGeown" userId="1675c5f4-92fe-4701-ac7f-c8e6e2ee8656" providerId="ADAL" clId="{2607D02D-DCFF-4738-AE3E-DD7E1ACD1BFA}" dt="2026-01-28T14:59:56.462" v="7529"/>
        <pc:sldMkLst>
          <pc:docMk/>
          <pc:sldMk cId="4287212122" sldId="1569"/>
        </pc:sldMkLst>
        <pc:spChg chg="add mod">
          <ac:chgData name="Calum McGeown" userId="1675c5f4-92fe-4701-ac7f-c8e6e2ee8656" providerId="ADAL" clId="{2607D02D-DCFF-4738-AE3E-DD7E1ACD1BFA}" dt="2026-01-28T14:59:56.462" v="7529"/>
          <ac:spMkLst>
            <pc:docMk/>
            <pc:sldMk cId="4287212122" sldId="1569"/>
            <ac:spMk id="2" creationId="{CE30590D-CB3C-6C3F-71E6-464E034EB1C1}"/>
          </ac:spMkLst>
        </pc:spChg>
        <pc:spChg chg="mod">
          <ac:chgData name="Calum McGeown" userId="1675c5f4-92fe-4701-ac7f-c8e6e2ee8656" providerId="ADAL" clId="{2607D02D-DCFF-4738-AE3E-DD7E1ACD1BFA}" dt="2026-01-20T10:16:24.806" v="7466" actId="114"/>
          <ac:spMkLst>
            <pc:docMk/>
            <pc:sldMk cId="4287212122" sldId="1569"/>
            <ac:spMk id="8" creationId="{B9EBF958-DCB2-6C7D-9D64-E856F0FB2A77}"/>
          </ac:spMkLst>
        </pc:spChg>
        <pc:spChg chg="mod">
          <ac:chgData name="Calum McGeown" userId="1675c5f4-92fe-4701-ac7f-c8e6e2ee8656" providerId="ADAL" clId="{2607D02D-DCFF-4738-AE3E-DD7E1ACD1BFA}" dt="2026-01-15T14:00:02.249" v="4452" actId="14100"/>
          <ac:spMkLst>
            <pc:docMk/>
            <pc:sldMk cId="4287212122" sldId="1569"/>
            <ac:spMk id="9" creationId="{54212D4B-01FD-B2F4-9444-0EA6CEB58822}"/>
          </ac:spMkLst>
        </pc:spChg>
        <pc:spChg chg="add mod">
          <ac:chgData name="Calum McGeown" userId="1675c5f4-92fe-4701-ac7f-c8e6e2ee8656" providerId="ADAL" clId="{2607D02D-DCFF-4738-AE3E-DD7E1ACD1BFA}" dt="2026-01-28T14:59:56.462" v="7529"/>
          <ac:spMkLst>
            <pc:docMk/>
            <pc:sldMk cId="4287212122" sldId="1569"/>
            <ac:spMk id="11" creationId="{53727EAB-BAC6-5FCA-90E2-F56A197098EB}"/>
          </ac:spMkLst>
        </pc:spChg>
        <pc:picChg chg="add mod">
          <ac:chgData name="Calum McGeown" userId="1675c5f4-92fe-4701-ac7f-c8e6e2ee8656" providerId="ADAL" clId="{2607D02D-DCFF-4738-AE3E-DD7E1ACD1BFA}" dt="2026-01-28T14:59:56.462" v="7529"/>
          <ac:picMkLst>
            <pc:docMk/>
            <pc:sldMk cId="4287212122" sldId="1569"/>
            <ac:picMk id="4" creationId="{21D9C85E-EFBB-559B-0E13-56C4781F6125}"/>
          </ac:picMkLst>
        </pc:picChg>
      </pc:sldChg>
      <pc:sldChg chg="addSp delSp modSp add mod">
        <pc:chgData name="Calum McGeown" userId="1675c5f4-92fe-4701-ac7f-c8e6e2ee8656" providerId="ADAL" clId="{2607D02D-DCFF-4738-AE3E-DD7E1ACD1BFA}" dt="2026-01-28T15:00:03.263" v="7532"/>
        <pc:sldMkLst>
          <pc:docMk/>
          <pc:sldMk cId="3408486296" sldId="1570"/>
        </pc:sldMkLst>
        <pc:spChg chg="add mod">
          <ac:chgData name="Calum McGeown" userId="1675c5f4-92fe-4701-ac7f-c8e6e2ee8656" providerId="ADAL" clId="{2607D02D-DCFF-4738-AE3E-DD7E1ACD1BFA}" dt="2026-01-28T15:00:03.263" v="7532"/>
          <ac:spMkLst>
            <pc:docMk/>
            <pc:sldMk cId="3408486296" sldId="1570"/>
            <ac:spMk id="2" creationId="{126F7214-CDFF-CA19-6550-2F007D56B251}"/>
          </ac:spMkLst>
        </pc:spChg>
        <pc:spChg chg="mod">
          <ac:chgData name="Calum McGeown" userId="1675c5f4-92fe-4701-ac7f-c8e6e2ee8656" providerId="ADAL" clId="{2607D02D-DCFF-4738-AE3E-DD7E1ACD1BFA}" dt="2026-01-15T14:11:58.287" v="4692" actId="12"/>
          <ac:spMkLst>
            <pc:docMk/>
            <pc:sldMk cId="3408486296" sldId="1570"/>
            <ac:spMk id="8" creationId="{AA9DF9F4-342C-27F7-9F25-3AA9746A7B6A}"/>
          </ac:spMkLst>
        </pc:spChg>
        <pc:spChg chg="mod">
          <ac:chgData name="Calum McGeown" userId="1675c5f4-92fe-4701-ac7f-c8e6e2ee8656" providerId="ADAL" clId="{2607D02D-DCFF-4738-AE3E-DD7E1ACD1BFA}" dt="2026-01-15T14:09:54.777" v="4645" actId="20577"/>
          <ac:spMkLst>
            <pc:docMk/>
            <pc:sldMk cId="3408486296" sldId="1570"/>
            <ac:spMk id="9" creationId="{103160A1-9A3F-83C9-CFE8-86D04AE3544A}"/>
          </ac:spMkLst>
        </pc:spChg>
        <pc:spChg chg="mod">
          <ac:chgData name="Calum McGeown" userId="1675c5f4-92fe-4701-ac7f-c8e6e2ee8656" providerId="ADAL" clId="{2607D02D-DCFF-4738-AE3E-DD7E1ACD1BFA}" dt="2026-01-15T14:16:45.652" v="5073" actId="14100"/>
          <ac:spMkLst>
            <pc:docMk/>
            <pc:sldMk cId="3408486296" sldId="1570"/>
            <ac:spMk id="11" creationId="{45D7DC5C-AF79-0E10-0732-C076F74E9B1D}"/>
          </ac:spMkLst>
        </pc:spChg>
        <pc:spChg chg="add mod">
          <ac:chgData name="Calum McGeown" userId="1675c5f4-92fe-4701-ac7f-c8e6e2ee8656" providerId="ADAL" clId="{2607D02D-DCFF-4738-AE3E-DD7E1ACD1BFA}" dt="2026-01-15T14:10:32.510" v="4660" actId="1076"/>
          <ac:spMkLst>
            <pc:docMk/>
            <pc:sldMk cId="3408486296" sldId="1570"/>
            <ac:spMk id="13" creationId="{7AC53399-751A-2267-B62A-3F62BE44CF84}"/>
          </ac:spMkLst>
        </pc:spChg>
        <pc:spChg chg="add mod">
          <ac:chgData name="Calum McGeown" userId="1675c5f4-92fe-4701-ac7f-c8e6e2ee8656" providerId="ADAL" clId="{2607D02D-DCFF-4738-AE3E-DD7E1ACD1BFA}" dt="2026-01-15T14:17:11.047" v="5075" actId="14100"/>
          <ac:spMkLst>
            <pc:docMk/>
            <pc:sldMk cId="3408486296" sldId="1570"/>
            <ac:spMk id="14" creationId="{B3F19BA5-BFB1-CB8D-A50D-45743DC63DDF}"/>
          </ac:spMkLst>
        </pc:spChg>
        <pc:spChg chg="add mod">
          <ac:chgData name="Calum McGeown" userId="1675c5f4-92fe-4701-ac7f-c8e6e2ee8656" providerId="ADAL" clId="{2607D02D-DCFF-4738-AE3E-DD7E1ACD1BFA}" dt="2026-01-15T14:16:58.002" v="5074" actId="14100"/>
          <ac:spMkLst>
            <pc:docMk/>
            <pc:sldMk cId="3408486296" sldId="1570"/>
            <ac:spMk id="15" creationId="{36679BCC-C454-EDEB-73A8-1F68D30C7F02}"/>
          </ac:spMkLst>
        </pc:spChg>
        <pc:spChg chg="add mod">
          <ac:chgData name="Calum McGeown" userId="1675c5f4-92fe-4701-ac7f-c8e6e2ee8656" providerId="ADAL" clId="{2607D02D-DCFF-4738-AE3E-DD7E1ACD1BFA}" dt="2026-01-15T14:15:01.001" v="5014" actId="20577"/>
          <ac:spMkLst>
            <pc:docMk/>
            <pc:sldMk cId="3408486296" sldId="1570"/>
            <ac:spMk id="16" creationId="{4518219F-58EF-F580-14F7-5A07DF21FF0F}"/>
          </ac:spMkLst>
        </pc:spChg>
        <pc:spChg chg="add mod">
          <ac:chgData name="Calum McGeown" userId="1675c5f4-92fe-4701-ac7f-c8e6e2ee8656" providerId="ADAL" clId="{2607D02D-DCFF-4738-AE3E-DD7E1ACD1BFA}" dt="2026-01-15T14:16:26.964" v="5070" actId="404"/>
          <ac:spMkLst>
            <pc:docMk/>
            <pc:sldMk cId="3408486296" sldId="1570"/>
            <ac:spMk id="17" creationId="{7F3A2EE9-C39A-B183-C7B4-E46899D31154}"/>
          </ac:spMkLst>
        </pc:spChg>
        <pc:spChg chg="add mod">
          <ac:chgData name="Calum McGeown" userId="1675c5f4-92fe-4701-ac7f-c8e6e2ee8656" providerId="ADAL" clId="{2607D02D-DCFF-4738-AE3E-DD7E1ACD1BFA}" dt="2026-01-28T15:00:03.263" v="7532"/>
          <ac:spMkLst>
            <pc:docMk/>
            <pc:sldMk cId="3408486296" sldId="1570"/>
            <ac:spMk id="18" creationId="{247D926A-263A-9186-822E-A4FA1872A6A0}"/>
          </ac:spMkLst>
        </pc:spChg>
        <pc:picChg chg="add mod">
          <ac:chgData name="Calum McGeown" userId="1675c5f4-92fe-4701-ac7f-c8e6e2ee8656" providerId="ADAL" clId="{2607D02D-DCFF-4738-AE3E-DD7E1ACD1BFA}" dt="2026-01-28T15:00:03.263" v="7532"/>
          <ac:picMkLst>
            <pc:docMk/>
            <pc:sldMk cId="3408486296" sldId="1570"/>
            <ac:picMk id="4" creationId="{A6FC81BF-A86D-3C3F-DD22-9B8E71051E46}"/>
          </ac:picMkLst>
        </pc:picChg>
        <pc:picChg chg="mod">
          <ac:chgData name="Calum McGeown" userId="1675c5f4-92fe-4701-ac7f-c8e6e2ee8656" providerId="ADAL" clId="{2607D02D-DCFF-4738-AE3E-DD7E1ACD1BFA}" dt="2026-01-15T14:16:36.566" v="5071" actId="14100"/>
          <ac:picMkLst>
            <pc:docMk/>
            <pc:sldMk cId="3408486296" sldId="1570"/>
            <ac:picMk id="10" creationId="{34A186C1-4FE1-8E92-0BCD-F5A129562479}"/>
          </ac:picMkLst>
        </pc:picChg>
      </pc:sldChg>
      <pc:sldChg chg="addSp delSp modSp add mod">
        <pc:chgData name="Calum McGeown" userId="1675c5f4-92fe-4701-ac7f-c8e6e2ee8656" providerId="ADAL" clId="{2607D02D-DCFF-4738-AE3E-DD7E1ACD1BFA}" dt="2026-01-28T15:00:11.705" v="7535"/>
        <pc:sldMkLst>
          <pc:docMk/>
          <pc:sldMk cId="4078349750" sldId="1571"/>
        </pc:sldMkLst>
        <pc:spChg chg="add mod">
          <ac:chgData name="Calum McGeown" userId="1675c5f4-92fe-4701-ac7f-c8e6e2ee8656" providerId="ADAL" clId="{2607D02D-DCFF-4738-AE3E-DD7E1ACD1BFA}" dt="2026-01-28T15:00:11.705" v="7535"/>
          <ac:spMkLst>
            <pc:docMk/>
            <pc:sldMk cId="4078349750" sldId="1571"/>
            <ac:spMk id="2" creationId="{2A7ACD0F-C516-A071-078A-668A528A4985}"/>
          </ac:spMkLst>
        </pc:spChg>
        <pc:spChg chg="mod">
          <ac:chgData name="Calum McGeown" userId="1675c5f4-92fe-4701-ac7f-c8e6e2ee8656" providerId="ADAL" clId="{2607D02D-DCFF-4738-AE3E-DD7E1ACD1BFA}" dt="2026-01-23T15:26:03.184" v="7469" actId="1076"/>
          <ac:spMkLst>
            <pc:docMk/>
            <pc:sldMk cId="4078349750" sldId="1571"/>
            <ac:spMk id="8" creationId="{042948D2-8C89-8BAB-4E74-9D4ABE164089}"/>
          </ac:spMkLst>
        </pc:spChg>
        <pc:spChg chg="mod">
          <ac:chgData name="Calum McGeown" userId="1675c5f4-92fe-4701-ac7f-c8e6e2ee8656" providerId="ADAL" clId="{2607D02D-DCFF-4738-AE3E-DD7E1ACD1BFA}" dt="2026-01-16T08:39:54.258" v="5108" actId="1076"/>
          <ac:spMkLst>
            <pc:docMk/>
            <pc:sldMk cId="4078349750" sldId="1571"/>
            <ac:spMk id="9" creationId="{5839A197-4802-3BEF-F58A-D6B36ED5EDF0}"/>
          </ac:spMkLst>
        </pc:spChg>
        <pc:spChg chg="mod">
          <ac:chgData name="Calum McGeown" userId="1675c5f4-92fe-4701-ac7f-c8e6e2ee8656" providerId="ADAL" clId="{2607D02D-DCFF-4738-AE3E-DD7E1ACD1BFA}" dt="2026-01-16T08:41:31.547" v="5167" actId="14100"/>
          <ac:spMkLst>
            <pc:docMk/>
            <pc:sldMk cId="4078349750" sldId="1571"/>
            <ac:spMk id="10" creationId="{C1D60007-2044-9633-90B0-DAC1C97A2258}"/>
          </ac:spMkLst>
        </pc:spChg>
        <pc:spChg chg="add mod">
          <ac:chgData name="Calum McGeown" userId="1675c5f4-92fe-4701-ac7f-c8e6e2ee8656" providerId="ADAL" clId="{2607D02D-DCFF-4738-AE3E-DD7E1ACD1BFA}" dt="2026-01-28T15:00:11.705" v="7535"/>
          <ac:spMkLst>
            <pc:docMk/>
            <pc:sldMk cId="4078349750" sldId="1571"/>
            <ac:spMk id="12" creationId="{70926561-AAF6-2449-DD21-2EEA5F749398}"/>
          </ac:spMkLst>
        </pc:spChg>
        <pc:picChg chg="add mod">
          <ac:chgData name="Calum McGeown" userId="1675c5f4-92fe-4701-ac7f-c8e6e2ee8656" providerId="ADAL" clId="{2607D02D-DCFF-4738-AE3E-DD7E1ACD1BFA}" dt="2026-01-28T15:00:11.705" v="7535"/>
          <ac:picMkLst>
            <pc:docMk/>
            <pc:sldMk cId="4078349750" sldId="1571"/>
            <ac:picMk id="4" creationId="{94CABD3E-0B16-C26D-6D0F-D530312FD519}"/>
          </ac:picMkLst>
        </pc:picChg>
        <pc:picChg chg="mod">
          <ac:chgData name="Calum McGeown" userId="1675c5f4-92fe-4701-ac7f-c8e6e2ee8656" providerId="ADAL" clId="{2607D02D-DCFF-4738-AE3E-DD7E1ACD1BFA}" dt="2026-01-16T08:41:17.132" v="5163" actId="1076"/>
          <ac:picMkLst>
            <pc:docMk/>
            <pc:sldMk cId="4078349750" sldId="1571"/>
            <ac:picMk id="16" creationId="{D1CB1448-07D5-F6E3-7F49-2D1CAF966EEA}"/>
          </ac:picMkLst>
        </pc:picChg>
      </pc:sldChg>
      <pc:sldChg chg="addSp delSp modSp new mod ord">
        <pc:chgData name="Calum McGeown" userId="1675c5f4-92fe-4701-ac7f-c8e6e2ee8656" providerId="ADAL" clId="{2607D02D-DCFF-4738-AE3E-DD7E1ACD1BFA}" dt="2026-01-28T14:58:23.836" v="7495" actId="1076"/>
        <pc:sldMkLst>
          <pc:docMk/>
          <pc:sldMk cId="3963691737" sldId="1572"/>
        </pc:sldMkLst>
        <pc:spChg chg="mod">
          <ac:chgData name="Calum McGeown" userId="1675c5f4-92fe-4701-ac7f-c8e6e2ee8656" providerId="ADAL" clId="{2607D02D-DCFF-4738-AE3E-DD7E1ACD1BFA}" dt="2026-01-16T11:35:57.993" v="7178" actId="115"/>
          <ac:spMkLst>
            <pc:docMk/>
            <pc:sldMk cId="3963691737" sldId="1572"/>
            <ac:spMk id="2" creationId="{5D9BFE70-DB68-8416-0A5F-246E039918A4}"/>
          </ac:spMkLst>
        </pc:spChg>
        <pc:spChg chg="add mod">
          <ac:chgData name="Calum McGeown" userId="1675c5f4-92fe-4701-ac7f-c8e6e2ee8656" providerId="ADAL" clId="{2607D02D-DCFF-4738-AE3E-DD7E1ACD1BFA}" dt="2026-01-28T14:58:23.836" v="7495" actId="1076"/>
          <ac:spMkLst>
            <pc:docMk/>
            <pc:sldMk cId="3963691737" sldId="1572"/>
            <ac:spMk id="6" creationId="{3CBF7ED4-3E9C-225C-C768-62A07801AFE6}"/>
          </ac:spMkLst>
        </pc:spChg>
        <pc:spChg chg="add mod">
          <ac:chgData name="Calum McGeown" userId="1675c5f4-92fe-4701-ac7f-c8e6e2ee8656" providerId="ADAL" clId="{2607D02D-DCFF-4738-AE3E-DD7E1ACD1BFA}" dt="2026-01-28T14:58:17.908" v="7494" actId="1076"/>
          <ac:spMkLst>
            <pc:docMk/>
            <pc:sldMk cId="3963691737" sldId="1572"/>
            <ac:spMk id="7" creationId="{936E122A-136D-73E2-D7D8-0C7D6648EA76}"/>
          </ac:spMkLst>
        </pc:spChg>
        <pc:spChg chg="add mod">
          <ac:chgData name="Calum McGeown" userId="1675c5f4-92fe-4701-ac7f-c8e6e2ee8656" providerId="ADAL" clId="{2607D02D-DCFF-4738-AE3E-DD7E1ACD1BFA}" dt="2026-01-28T14:58:05.477" v="7492"/>
          <ac:spMkLst>
            <pc:docMk/>
            <pc:sldMk cId="3963691737" sldId="1572"/>
            <ac:spMk id="9" creationId="{8D9E5AF9-434A-B64E-1E8C-893A301A5E52}"/>
          </ac:spMkLst>
        </pc:spChg>
        <pc:picChg chg="add mod modCrop">
          <ac:chgData name="Calum McGeown" userId="1675c5f4-92fe-4701-ac7f-c8e6e2ee8656" providerId="ADAL" clId="{2607D02D-DCFF-4738-AE3E-DD7E1ACD1BFA}" dt="2026-01-28T14:58:12.219" v="7493" actId="14100"/>
          <ac:picMkLst>
            <pc:docMk/>
            <pc:sldMk cId="3963691737" sldId="1572"/>
            <ac:picMk id="3" creationId="{CAC62252-F2A2-4DA1-99AE-CEEF876214AB}"/>
          </ac:picMkLst>
        </pc:picChg>
        <pc:picChg chg="add mod">
          <ac:chgData name="Calum McGeown" userId="1675c5f4-92fe-4701-ac7f-c8e6e2ee8656" providerId="ADAL" clId="{2607D02D-DCFF-4738-AE3E-DD7E1ACD1BFA}" dt="2026-01-16T11:31:14.410" v="7154" actId="29295"/>
          <ac:picMkLst>
            <pc:docMk/>
            <pc:sldMk cId="3963691737" sldId="1572"/>
            <ac:picMk id="4" creationId="{29CEF6F0-30AC-72BB-30C0-59DFCE2C1672}"/>
          </ac:picMkLst>
        </pc:picChg>
        <pc:picChg chg="add mod">
          <ac:chgData name="Calum McGeown" userId="1675c5f4-92fe-4701-ac7f-c8e6e2ee8656" providerId="ADAL" clId="{2607D02D-DCFF-4738-AE3E-DD7E1ACD1BFA}" dt="2026-01-28T14:58:05.477" v="7492"/>
          <ac:picMkLst>
            <pc:docMk/>
            <pc:sldMk cId="3963691737" sldId="1572"/>
            <ac:picMk id="8" creationId="{B127CAD8-5150-234A-9ECC-4126737DFF9A}"/>
          </ac:picMkLst>
        </pc:picChg>
      </pc:sldChg>
      <pc:sldChg chg="addSp modSp add">
        <pc:chgData name="Calum McGeown" userId="1675c5f4-92fe-4701-ac7f-c8e6e2ee8656" providerId="ADAL" clId="{2607D02D-DCFF-4738-AE3E-DD7E1ACD1BFA}" dt="2026-01-28T15:03:38.608" v="7591"/>
        <pc:sldMkLst>
          <pc:docMk/>
          <pc:sldMk cId="1680380957" sldId="1580"/>
        </pc:sldMkLst>
      </pc:sldChg>
    </pc:docChg>
  </pc:docChgLst>
  <pc:docChgLst>
    <pc:chgData name="Giuseppe Mossuti" userId="S::giuseppe.mossuti_eun.org#ext#@wilabonn.onmicrosoft.com::7a503b0d-332c-4ce3-bdf7-cf79346f1006" providerId="AD" clId="Web-{A727644C-AA85-2999-B1E4-75892F62E978}"/>
    <pc:docChg chg="modSld">
      <pc:chgData name="Giuseppe Mossuti" userId="S::giuseppe.mossuti_eun.org#ext#@wilabonn.onmicrosoft.com::7a503b0d-332c-4ce3-bdf7-cf79346f1006" providerId="AD" clId="Web-{A727644C-AA85-2999-B1E4-75892F62E978}" dt="2026-01-28T14:16:25.418" v="17"/>
      <pc:docMkLst>
        <pc:docMk/>
      </pc:docMkLst>
      <pc:sldChg chg="addSp delSp modSp">
        <pc:chgData name="Giuseppe Mossuti" userId="S::giuseppe.mossuti_eun.org#ext#@wilabonn.onmicrosoft.com::7a503b0d-332c-4ce3-bdf7-cf79346f1006" providerId="AD" clId="Web-{A727644C-AA85-2999-B1E4-75892F62E978}" dt="2026-01-28T14:16:25.418" v="17"/>
        <pc:sldMkLst>
          <pc:docMk/>
          <pc:sldMk cId="2639310733" sldId="1567"/>
        </pc:sldMkLst>
        <pc:spChg chg="mod">
          <ac:chgData name="Giuseppe Mossuti" userId="S::giuseppe.mossuti_eun.org#ext#@wilabonn.onmicrosoft.com::7a503b0d-332c-4ce3-bdf7-cf79346f1006" providerId="AD" clId="Web-{A727644C-AA85-2999-B1E4-75892F62E978}" dt="2026-01-28T14:11:53.116" v="13" actId="1076"/>
          <ac:spMkLst>
            <pc:docMk/>
            <pc:sldMk cId="2639310733" sldId="1567"/>
            <ac:spMk id="15" creationId="{67A6C851-6CD2-2C6D-F1EA-C01B437110CA}"/>
          </ac:spMkLst>
        </pc:spChg>
      </pc:sldChg>
    </pc:docChg>
  </pc:docChgLst>
  <pc:docChgLst>
    <pc:chgData name="Claire McDonnell" userId="S::claire.mcdonnell_tudublin.ie#ext#@wilabonn.onmicrosoft.com::9cd2693e-b785-4edf-819c-faef14354a5a" providerId="AD" clId="Web-{BAB7E4CF-8BE1-ACF2-A287-9D850871100B}"/>
    <pc:docChg chg="mod">
      <pc:chgData name="Claire McDonnell" userId="S::claire.mcdonnell_tudublin.ie#ext#@wilabonn.onmicrosoft.com::9cd2693e-b785-4edf-819c-faef14354a5a" providerId="AD" clId="Web-{BAB7E4CF-8BE1-ACF2-A287-9D850871100B}" dt="2026-01-22T08:54:30.657" v="0"/>
      <pc:docMkLst>
        <pc:docMk/>
      </pc:docMkLst>
    </pc:docChg>
  </pc:docChgLst>
  <pc:docChgLst>
    <pc:chgData name="Claire McDonnell" userId="S::claire.mcdonnell_tudublin.ie#ext#@wilabonn.onmicrosoft.com::9cd2693e-b785-4edf-819c-faef14354a5a" providerId="AD" clId="Web-{5F99F86C-5725-F765-F2C8-5ED2FB3946ED}"/>
    <pc:docChg chg="modSld">
      <pc:chgData name="Claire McDonnell" userId="S::claire.mcdonnell_tudublin.ie#ext#@wilabonn.onmicrosoft.com::9cd2693e-b785-4edf-819c-faef14354a5a" providerId="AD" clId="Web-{5F99F86C-5725-F765-F2C8-5ED2FB3946ED}" dt="2026-01-20T23:17:54.083" v="18" actId="1076"/>
      <pc:docMkLst>
        <pc:docMk/>
      </pc:docMkLst>
      <pc:sldChg chg="delSp modSp">
        <pc:chgData name="Claire McDonnell" userId="S::claire.mcdonnell_tudublin.ie#ext#@wilabonn.onmicrosoft.com::9cd2693e-b785-4edf-819c-faef14354a5a" providerId="AD" clId="Web-{5F99F86C-5725-F765-F2C8-5ED2FB3946ED}" dt="2026-01-20T23:17:54.083" v="18" actId="1076"/>
        <pc:sldMkLst>
          <pc:docMk/>
          <pc:sldMk cId="4078349750" sldId="1571"/>
        </pc:sldMkLst>
        <pc:spChg chg="mod">
          <ac:chgData name="Claire McDonnell" userId="S::claire.mcdonnell_tudublin.ie#ext#@wilabonn.onmicrosoft.com::9cd2693e-b785-4edf-819c-faef14354a5a" providerId="AD" clId="Web-{5F99F86C-5725-F765-F2C8-5ED2FB3946ED}" dt="2026-01-20T23:17:54.083" v="18" actId="1076"/>
          <ac:spMkLst>
            <pc:docMk/>
            <pc:sldMk cId="4078349750" sldId="1571"/>
            <ac:spMk id="8" creationId="{042948D2-8C89-8BAB-4E74-9D4ABE164089}"/>
          </ac:spMkLst>
        </pc:spChg>
        <pc:picChg chg="mod">
          <ac:chgData name="Claire McDonnell" userId="S::claire.mcdonnell_tudublin.ie#ext#@wilabonn.onmicrosoft.com::9cd2693e-b785-4edf-819c-faef14354a5a" providerId="AD" clId="Web-{5F99F86C-5725-F765-F2C8-5ED2FB3946ED}" dt="2026-01-20T23:17:02.724" v="5" actId="1076"/>
          <ac:picMkLst>
            <pc:docMk/>
            <pc:sldMk cId="4078349750" sldId="1571"/>
            <ac:picMk id="16" creationId="{D1CB1448-07D5-F6E3-7F49-2D1CAF966EEA}"/>
          </ac:picMkLst>
        </pc:picChg>
      </pc:sldChg>
    </pc:docChg>
  </pc:docChgLst>
  <pc:docChgLst>
    <pc:chgData name="Calum McGeown" userId="S::mcgeownc_qub.ac.uk#ext#@wilabonn.onmicrosoft.com::acdc1b17-c1c6-407e-9a43-dd62ca1899f2" providerId="AD" clId="Web-{3B3678CF-0F44-21DC-0FD6-87D6D4D14F38}"/>
    <pc:docChg chg="modSld">
      <pc:chgData name="Calum McGeown" userId="S::mcgeownc_qub.ac.uk#ext#@wilabonn.onmicrosoft.com::acdc1b17-c1c6-407e-9a43-dd62ca1899f2" providerId="AD" clId="Web-{3B3678CF-0F44-21DC-0FD6-87D6D4D14F38}" dt="2026-01-23T15:15:49.184" v="15" actId="20577"/>
      <pc:docMkLst>
        <pc:docMk/>
      </pc:docMkLst>
      <pc:sldChg chg="modSp modCm">
        <pc:chgData name="Calum McGeown" userId="S::mcgeownc_qub.ac.uk#ext#@wilabonn.onmicrosoft.com::acdc1b17-c1c6-407e-9a43-dd62ca1899f2" providerId="AD" clId="Web-{3B3678CF-0F44-21DC-0FD6-87D6D4D14F38}" dt="2026-01-23T15:15:49.184" v="15" actId="20577"/>
        <pc:sldMkLst>
          <pc:docMk/>
          <pc:sldMk cId="3329877762" sldId="1537"/>
        </pc:sldMkLst>
        <pc:spChg chg="mod">
          <ac:chgData name="Calum McGeown" userId="S::mcgeownc_qub.ac.uk#ext#@wilabonn.onmicrosoft.com::acdc1b17-c1c6-407e-9a43-dd62ca1899f2" providerId="AD" clId="Web-{3B3678CF-0F44-21DC-0FD6-87D6D4D14F38}" dt="2026-01-23T15:15:49.184" v="15" actId="20577"/>
          <ac:spMkLst>
            <pc:docMk/>
            <pc:sldMk cId="3329877762" sldId="1537"/>
            <ac:spMk id="8" creationId="{649B8E80-A8B9-54BA-3EA1-B15BABAD3BA6}"/>
          </ac:spMkLst>
        </pc:spChg>
        <pc:extLst>
          <p:ext xmlns:p="http://schemas.openxmlformats.org/presentationml/2006/main" uri="{D6D511B9-2390-475A-947B-AFAB55BFBCF1}">
            <pc226:cmChg xmlns:pc226="http://schemas.microsoft.com/office/powerpoint/2022/06/main/command" chg="mod">
              <pc226:chgData name="Calum McGeown" userId="S::mcgeownc_qub.ac.uk#ext#@wilabonn.onmicrosoft.com::acdc1b17-c1c6-407e-9a43-dd62ca1899f2" providerId="AD" clId="Web-{3B3678CF-0F44-21DC-0FD6-87D6D4D14F38}" dt="2026-01-23T15:14:25.214" v="2" actId="20577"/>
              <pc2:cmMkLst xmlns:pc2="http://schemas.microsoft.com/office/powerpoint/2019/9/main/command">
                <pc:docMk/>
                <pc:sldMk cId="3329877762" sldId="1537"/>
                <pc2:cmMk id="{97767FBD-FE18-4C76-808D-606CD55F06EC}"/>
              </pc2:cmMkLst>
            </pc226:cmChg>
          </p:ext>
        </pc:extLst>
      </pc:sldChg>
      <pc:sldChg chg="modSp modCm">
        <pc:chgData name="Calum McGeown" userId="S::mcgeownc_qub.ac.uk#ext#@wilabonn.onmicrosoft.com::acdc1b17-c1c6-407e-9a43-dd62ca1899f2" providerId="AD" clId="Web-{3B3678CF-0F44-21DC-0FD6-87D6D4D14F38}" dt="2026-01-23T15:15:30.621" v="14" actId="1076"/>
        <pc:sldMkLst>
          <pc:docMk/>
          <pc:sldMk cId="4095604592" sldId="1563"/>
        </pc:sldMkLst>
        <pc:spChg chg="mod">
          <ac:chgData name="Calum McGeown" userId="S::mcgeownc_qub.ac.uk#ext#@wilabonn.onmicrosoft.com::acdc1b17-c1c6-407e-9a43-dd62ca1899f2" providerId="AD" clId="Web-{3B3678CF-0F44-21DC-0FD6-87D6D4D14F38}" dt="2026-01-23T15:15:30.621" v="14" actId="1076"/>
          <ac:spMkLst>
            <pc:docMk/>
            <pc:sldMk cId="4095604592" sldId="1563"/>
            <ac:spMk id="7" creationId="{C1C55249-ECBA-EFA6-A1FA-7EFC0E377080}"/>
          </ac:spMkLst>
        </pc:spChg>
        <pc:extLst>
          <p:ext xmlns:p="http://schemas.openxmlformats.org/presentationml/2006/main" uri="{D6D511B9-2390-475A-947B-AFAB55BFBCF1}">
            <pc226:cmChg xmlns:pc226="http://schemas.microsoft.com/office/powerpoint/2022/06/main/command" chg="mod">
              <pc226:chgData name="Calum McGeown" userId="S::mcgeownc_qub.ac.uk#ext#@wilabonn.onmicrosoft.com::acdc1b17-c1c6-407e-9a43-dd62ca1899f2" providerId="AD" clId="Web-{3B3678CF-0F44-21DC-0FD6-87D6D4D14F38}" dt="2026-01-23T15:15:03.027" v="10" actId="20577"/>
              <pc2:cmMkLst xmlns:pc2="http://schemas.microsoft.com/office/powerpoint/2019/9/main/command">
                <pc:docMk/>
                <pc:sldMk cId="4095604592" sldId="1563"/>
                <pc2:cmMk id="{6B45D693-B3EB-4BA4-8CD1-072E8E99BA7B}"/>
              </pc2:cmMkLst>
            </pc226:cmChg>
          </p:ext>
        </pc:extLst>
      </pc:sldChg>
    </pc:docChg>
  </pc:docChgLst>
  <pc:docChgLst>
    <pc:chgData name="Giuseppe Mossuti" userId="S::giuseppe.mossuti_eun.org#ext#@wilabonn.onmicrosoft.com::7a503b0d-332c-4ce3-bdf7-cf79346f1006" providerId="AD" clId="Web-{91FEA55A-4173-1D47-A9FD-8582E07EBBD9}"/>
    <pc:docChg chg="modSld">
      <pc:chgData name="Giuseppe Mossuti" userId="S::giuseppe.mossuti_eun.org#ext#@wilabonn.onmicrosoft.com::7a503b0d-332c-4ce3-bdf7-cf79346f1006" providerId="AD" clId="Web-{91FEA55A-4173-1D47-A9FD-8582E07EBBD9}" dt="2026-01-27T13:28:41.523" v="1" actId="20577"/>
      <pc:docMkLst>
        <pc:docMk/>
      </pc:docMkLst>
      <pc:sldChg chg="modSp">
        <pc:chgData name="Giuseppe Mossuti" userId="S::giuseppe.mossuti_eun.org#ext#@wilabonn.onmicrosoft.com::7a503b0d-332c-4ce3-bdf7-cf79346f1006" providerId="AD" clId="Web-{91FEA55A-4173-1D47-A9FD-8582E07EBBD9}" dt="2026-01-27T13:28:41.523" v="1" actId="20577"/>
        <pc:sldMkLst>
          <pc:docMk/>
          <pc:sldMk cId="505636299" sldId="1568"/>
        </pc:sldMkLst>
        <pc:spChg chg="mod">
          <ac:chgData name="Giuseppe Mossuti" userId="S::giuseppe.mossuti_eun.org#ext#@wilabonn.onmicrosoft.com::7a503b0d-332c-4ce3-bdf7-cf79346f1006" providerId="AD" clId="Web-{91FEA55A-4173-1D47-A9FD-8582E07EBBD9}" dt="2026-01-27T13:28:41.523" v="1" actId="20577"/>
          <ac:spMkLst>
            <pc:docMk/>
            <pc:sldMk cId="505636299" sldId="1568"/>
            <ac:spMk id="10" creationId="{0FF906BA-A2BC-4773-DEB6-41975835DE85}"/>
          </ac:spMkLst>
        </pc:spChg>
      </pc:sldChg>
    </pc:docChg>
  </pc:docChgLst>
  <pc:docChgLst>
    <pc:chgData name="Calum McGeown" userId="S::mcgeownc_qub.ac.uk#ext#@wilabonn.onmicrosoft.com::acdc1b17-c1c6-407e-9a43-dd62ca1899f2" providerId="AD" clId="Web-{A6F5B290-C8F6-6D6D-5032-B877F020D0D0}"/>
    <pc:docChg chg="addSld delSld modSld">
      <pc:chgData name="Calum McGeown" userId="S::mcgeownc_qub.ac.uk#ext#@wilabonn.onmicrosoft.com::acdc1b17-c1c6-407e-9a43-dd62ca1899f2" providerId="AD" clId="Web-{A6F5B290-C8F6-6D6D-5032-B877F020D0D0}" dt="2026-01-23T10:49:37.850" v="36"/>
      <pc:docMkLst>
        <pc:docMk/>
      </pc:docMkLst>
      <pc:sldChg chg="modSp">
        <pc:chgData name="Calum McGeown" userId="S::mcgeownc_qub.ac.uk#ext#@wilabonn.onmicrosoft.com::acdc1b17-c1c6-407e-9a43-dd62ca1899f2" providerId="AD" clId="Web-{A6F5B290-C8F6-6D6D-5032-B877F020D0D0}" dt="2026-01-23T10:47:03.506" v="7" actId="20577"/>
        <pc:sldMkLst>
          <pc:docMk/>
          <pc:sldMk cId="505636299" sldId="1568"/>
        </pc:sldMkLst>
        <pc:spChg chg="mod">
          <ac:chgData name="Calum McGeown" userId="S::mcgeownc_qub.ac.uk#ext#@wilabonn.onmicrosoft.com::acdc1b17-c1c6-407e-9a43-dd62ca1899f2" providerId="AD" clId="Web-{A6F5B290-C8F6-6D6D-5032-B877F020D0D0}" dt="2026-01-23T10:47:03.506" v="7" actId="20577"/>
          <ac:spMkLst>
            <pc:docMk/>
            <pc:sldMk cId="505636299" sldId="1568"/>
            <ac:spMk id="23" creationId="{90E11DE6-CD40-A368-07D8-BE6706FF312B}"/>
          </ac:spMkLst>
        </pc:spChg>
      </pc:sldChg>
    </pc:docChg>
  </pc:docChgLst>
  <pc:docChgLst>
    <pc:chgData name="Giuseppe Mossuti" userId="S::giuseppe.mossuti_eun.org#ext#@wilabonn.onmicrosoft.com::7a503b0d-332c-4ce3-bdf7-cf79346f1006" providerId="AD" clId="Web-{9FAA9690-DF85-C2B9-D03A-48951A649B5B}"/>
    <pc:docChg chg="modSld">
      <pc:chgData name="Giuseppe Mossuti" userId="S::giuseppe.mossuti_eun.org#ext#@wilabonn.onmicrosoft.com::7a503b0d-332c-4ce3-bdf7-cf79346f1006" providerId="AD" clId="Web-{9FAA9690-DF85-C2B9-D03A-48951A649B5B}" dt="2026-02-03T10:21:43.759" v="0" actId="1076"/>
      <pc:docMkLst>
        <pc:docMk/>
      </pc:docMkLst>
      <pc:sldChg chg="modSp">
        <pc:chgData name="Giuseppe Mossuti" userId="S::giuseppe.mossuti_eun.org#ext#@wilabonn.onmicrosoft.com::7a503b0d-332c-4ce3-bdf7-cf79346f1006" providerId="AD" clId="Web-{9FAA9690-DF85-C2B9-D03A-48951A649B5B}" dt="2026-02-03T10:21:43.759" v="0" actId="1076"/>
        <pc:sldMkLst>
          <pc:docMk/>
          <pc:sldMk cId="4078349750" sldId="1571"/>
        </pc:sldMkLst>
        <pc:spChg chg="mod">
          <ac:chgData name="Giuseppe Mossuti" userId="S::giuseppe.mossuti_eun.org#ext#@wilabonn.onmicrosoft.com::7a503b0d-332c-4ce3-bdf7-cf79346f1006" providerId="AD" clId="Web-{9FAA9690-DF85-C2B9-D03A-48951A649B5B}" dt="2026-02-03T10:21:43.759" v="0" actId="1076"/>
          <ac:spMkLst>
            <pc:docMk/>
            <pc:sldMk cId="4078349750" sldId="1571"/>
            <ac:spMk id="8" creationId="{042948D2-8C89-8BAB-4E74-9D4ABE16408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E6139869-1B4B-4ADE-807A-3843B3562C5C}" type="datetimeFigureOut">
              <a:rPr lang="en-GB" smtClean="0"/>
              <a:t>09/04/2026</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838DAB55-18C7-4CDE-97BC-FABE64B7EB44}" type="slidenum">
              <a:rPr lang="en-GB" smtClean="0"/>
              <a:t>‹#›</a:t>
            </a:fld>
            <a:endParaRPr lang="en-GB"/>
          </a:p>
        </p:txBody>
      </p:sp>
    </p:spTree>
    <p:extLst>
      <p:ext uri="{BB962C8B-B14F-4D97-AF65-F5344CB8AC3E}">
        <p14:creationId xmlns:p14="http://schemas.microsoft.com/office/powerpoint/2010/main" val="2179153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38DAB55-18C7-4CDE-97BC-FABE64B7EB44}" type="slidenum">
              <a:rPr lang="en-GB" smtClean="0"/>
              <a:t>5</a:t>
            </a:fld>
            <a:endParaRPr lang="en-GB"/>
          </a:p>
        </p:txBody>
      </p:sp>
    </p:spTree>
    <p:extLst>
      <p:ext uri="{BB962C8B-B14F-4D97-AF65-F5344CB8AC3E}">
        <p14:creationId xmlns:p14="http://schemas.microsoft.com/office/powerpoint/2010/main" val="3842314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B748-9D0B-DA0B-A1B7-43CC083C0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F232A-9F22-3144-ED4E-66DF2111A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8BB10-E0DA-308C-E267-67117CD0EE57}"/>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11597363-1AA2-AA1A-C050-40E505D241C1}"/>
              </a:ext>
            </a:extLst>
          </p:cNvPr>
          <p:cNvSpPr>
            <a:spLocks noGrp="1"/>
          </p:cNvSpPr>
          <p:nvPr>
            <p:ph type="sldNum" sz="quarter" idx="5"/>
          </p:nvPr>
        </p:nvSpPr>
        <p:spPr/>
        <p:txBody>
          <a:bodyPr/>
          <a:lstStyle/>
          <a:p>
            <a:fld id="{838DAB55-18C7-4CDE-97BC-FABE64B7EB44}" type="slidenum">
              <a:rPr lang="en-GB" smtClean="0"/>
              <a:t>13</a:t>
            </a:fld>
            <a:endParaRPr lang="en-GB"/>
          </a:p>
        </p:txBody>
      </p:sp>
    </p:spTree>
    <p:extLst>
      <p:ext uri="{BB962C8B-B14F-4D97-AF65-F5344CB8AC3E}">
        <p14:creationId xmlns:p14="http://schemas.microsoft.com/office/powerpoint/2010/main" val="395894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73C7C-D454-B4B4-9502-37CD28CF2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B3E71-DDEA-FF62-BC03-1EDCA60DE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4218E-6598-1D70-4BC7-AFD0C60C360C}"/>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CA8A8204-2595-1FCA-044A-23B61B85DE19}"/>
              </a:ext>
            </a:extLst>
          </p:cNvPr>
          <p:cNvSpPr>
            <a:spLocks noGrp="1"/>
          </p:cNvSpPr>
          <p:nvPr>
            <p:ph type="sldNum" sz="quarter" idx="5"/>
          </p:nvPr>
        </p:nvSpPr>
        <p:spPr/>
        <p:txBody>
          <a:bodyPr/>
          <a:lstStyle/>
          <a:p>
            <a:fld id="{838DAB55-18C7-4CDE-97BC-FABE64B7EB44}" type="slidenum">
              <a:rPr lang="en-GB" smtClean="0"/>
              <a:t>14</a:t>
            </a:fld>
            <a:endParaRPr lang="en-GB"/>
          </a:p>
        </p:txBody>
      </p:sp>
    </p:spTree>
    <p:extLst>
      <p:ext uri="{BB962C8B-B14F-4D97-AF65-F5344CB8AC3E}">
        <p14:creationId xmlns:p14="http://schemas.microsoft.com/office/powerpoint/2010/main" val="107490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sNILQ-9ieKU?feature=shared" TargetMode="External"/><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research.bond.edu.au/en/publications/components-of-successful-service-learning-programs-notes-from-bar/" TargetMode="External"/><Relationship Id="rId2" Type="http://schemas.openxmlformats.org/officeDocument/2006/relationships/hyperlink" Target="https://people.wou.edu/~girodm/670/service_learning.pdf"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researchgate.net/publication/224880720_Literature_Review_Embedding_PublicCommunity_Engagement_in_the_Curriculum_An_Example_of_University-Public_Engageme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research-and-innovation.ec.europa.eu/funding/funding-opportunities/funding-programmes-and-open-calls/horizon-europe/eu-missions-horizon-europe/soil-deal-europe_en" TargetMode="Externa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hyperlink" Target="https://mission-soil-platform.ec.europa.eu/sites/default/files/2023-10/FS-Soil-Deal-for-Europe_EN_042023_0.pdf"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hyperlink" Target="https://www.publicengagement.ac.uk/sites/default/files/2023-08/cbpr_ethics_guide_web_november_2012.pdf" TargetMode="External"/><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s://www.researchgate.net/publication/42253923"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research.rug.nl/en/publications/science-shops-as-university-society-interfaces-an-interactive-app" TargetMode="External"/><Relationship Id="rId7"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www.tandfonline.com/doi/abs/10.1080/07294360.2021.1945545" TargetMode="External"/><Relationship Id="rId5" Type="http://schemas.openxmlformats.org/officeDocument/2006/relationships/hyperlink" Target="https://www.publicengagement.ac.uk/sites/default/files/2023-07/what_works_engaging_the_public_through_social_media_november_2018.pdf" TargetMode="External"/><Relationship Id="rId4" Type="http://schemas.openxmlformats.org/officeDocument/2006/relationships/hyperlink" Target="https://www.researchgate.net/publication/254360536_Identifying_the_Essential_Elements_of_Effective_Science_Communication_What_do_the_experts_sa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oess-project.eu/cerl-module-for-lecturers/"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hyperlink" Target="https://arrow.tudublin.ie/diraabk/9/" TargetMode="External"/><Relationship Id="rId7"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ec.europa.eu/research/participants/documents/downloadPublic?documentIds=080166e5aa8f7b6b&amp;appId=PPGMS" TargetMode="External"/><Relationship Id="rId5" Type="http://schemas.openxmlformats.org/officeDocument/2006/relationships/hyperlink" Target="https://www.uwindsor.ca/ctl/sites/uwindsor.ca.ctl/files/high-impact-practices-final.pdf" TargetMode="External"/><Relationship Id="rId4" Type="http://schemas.openxmlformats.org/officeDocument/2006/relationships/hyperlink" Target="https://loess-project.eu/wp-content/uploads/2025/05/D3.1-LOESS-Guidelines-for-CERL-in-HE.pd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loess-project.eu/cerl-module-for-lecturers/"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9B01-08E0-3765-81E3-CC11DEBFE0F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71C1616-3E8B-4109-51BD-546818F84CD9}"/>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
          </a:p>
        </p:txBody>
      </p:sp>
      <p:sp>
        <p:nvSpPr>
          <p:cNvPr id="6" name="Oval 5">
            <a:extLst>
              <a:ext uri="{FF2B5EF4-FFF2-40B4-BE49-F238E27FC236}">
                <a16:creationId xmlns:a16="http://schemas.microsoft.com/office/drawing/2014/main" id="{E70CECCB-1835-5267-9049-9D9F1F9F6827}"/>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
          </a:p>
        </p:txBody>
      </p:sp>
      <p:pic>
        <p:nvPicPr>
          <p:cNvPr id="5" name="Picture 4" descr="A logo for a company&#10;&#10;AI-generated content may be incorrect.">
            <a:extLst>
              <a:ext uri="{FF2B5EF4-FFF2-40B4-BE49-F238E27FC236}">
                <a16:creationId xmlns:a16="http://schemas.microsoft.com/office/drawing/2014/main" id="{17CC263E-52CE-3062-4780-98D0BA054B6E}"/>
              </a:ext>
            </a:extLst>
          </p:cNvPr>
          <p:cNvPicPr>
            <a:picLocks noChangeAspect="1"/>
          </p:cNvPicPr>
          <p:nvPr/>
        </p:nvPicPr>
        <p:blipFill>
          <a:blip r:embed="rId2"/>
          <a:stretch>
            <a:fillRect/>
          </a:stretch>
        </p:blipFill>
        <p:spPr>
          <a:xfrm>
            <a:off x="7549064" y="763687"/>
            <a:ext cx="1462672" cy="497308"/>
          </a:xfrm>
          <a:prstGeom prst="rect">
            <a:avLst/>
          </a:prstGeom>
        </p:spPr>
      </p:pic>
      <p:sp>
        <p:nvSpPr>
          <p:cNvPr id="8" name="Title 7">
            <a:extLst>
              <a:ext uri="{FF2B5EF4-FFF2-40B4-BE49-F238E27FC236}">
                <a16:creationId xmlns:a16="http://schemas.microsoft.com/office/drawing/2014/main" id="{259AC84D-6C6D-4E94-EFCC-9A234BF05064}"/>
              </a:ext>
            </a:extLst>
          </p:cNvPr>
          <p:cNvSpPr>
            <a:spLocks noGrp="1"/>
          </p:cNvSpPr>
          <p:nvPr>
            <p:ph type="title"/>
          </p:nvPr>
        </p:nvSpPr>
        <p:spPr>
          <a:xfrm>
            <a:off x="0" y="2024682"/>
            <a:ext cx="8361680" cy="1143000"/>
          </a:xfrm>
        </p:spPr>
        <p:txBody>
          <a:bodyPr>
            <a:normAutofit fontScale="90000"/>
          </a:bodyPr>
          <a:lstStyle/>
          <a:p>
            <a:r>
              <a:rPr lang="de" dirty="0">
                <a:latin typeface="Aptos" panose="020B0004020202020204" pitchFamily="34" charset="0"/>
              </a:rPr>
              <a:t>Community Engaged Research and Learning (CERL) zur Bodengesundheit</a:t>
            </a:r>
          </a:p>
        </p:txBody>
      </p:sp>
      <p:sp>
        <p:nvSpPr>
          <p:cNvPr id="10" name="Title 7">
            <a:extLst>
              <a:ext uri="{FF2B5EF4-FFF2-40B4-BE49-F238E27FC236}">
                <a16:creationId xmlns:a16="http://schemas.microsoft.com/office/drawing/2014/main" id="{63589468-E1DD-9518-1B75-2D7572ADDC5D}"/>
              </a:ext>
            </a:extLst>
          </p:cNvPr>
          <p:cNvSpPr txBox="1">
            <a:spLocks/>
          </p:cNvSpPr>
          <p:nvPr/>
        </p:nvSpPr>
        <p:spPr>
          <a:xfrm>
            <a:off x="0" y="3501754"/>
            <a:ext cx="836168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 sz="3200" i="1" dirty="0">
                <a:latin typeface="Aptos" panose="020B0004020202020204" pitchFamily="34" charset="0"/>
              </a:rPr>
              <a:t>Modul für Dozenten/-innen im Hochschulbereich</a:t>
            </a:r>
          </a:p>
        </p:txBody>
      </p:sp>
      <p:sp>
        <p:nvSpPr>
          <p:cNvPr id="11" name="Title 7">
            <a:extLst>
              <a:ext uri="{FF2B5EF4-FFF2-40B4-BE49-F238E27FC236}">
                <a16:creationId xmlns:a16="http://schemas.microsoft.com/office/drawing/2014/main" id="{4BBE934B-BBE7-6D50-714C-70AF539F757D}"/>
              </a:ext>
            </a:extLst>
          </p:cNvPr>
          <p:cNvSpPr txBox="1">
            <a:spLocks/>
          </p:cNvSpPr>
          <p:nvPr/>
        </p:nvSpPr>
        <p:spPr>
          <a:xfrm>
            <a:off x="0" y="4423610"/>
            <a:ext cx="836168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 sz="2400">
                <a:latin typeface="Aptos" panose="020B0004020202020204" pitchFamily="34" charset="0"/>
              </a:rPr>
              <a:t>Komponente 1/4: Einführung in CERL und Reflexion über die eigene Lehrtätigkeit/das Curriculum</a:t>
            </a:r>
          </a:p>
        </p:txBody>
      </p:sp>
      <p:sp>
        <p:nvSpPr>
          <p:cNvPr id="15" name="TextBox 14">
            <a:extLst>
              <a:ext uri="{FF2B5EF4-FFF2-40B4-BE49-F238E27FC236}">
                <a16:creationId xmlns:a16="http://schemas.microsoft.com/office/drawing/2014/main" id="{67A6C851-6CD2-2C6D-F1EA-C01B437110CA}"/>
              </a:ext>
            </a:extLst>
          </p:cNvPr>
          <p:cNvSpPr txBox="1"/>
          <p:nvPr/>
        </p:nvSpPr>
        <p:spPr>
          <a:xfrm>
            <a:off x="132264" y="5900683"/>
            <a:ext cx="5698939" cy="474938"/>
          </a:xfrm>
          <a:prstGeom prst="rect">
            <a:avLst/>
          </a:prstGeom>
          <a:noFill/>
        </p:spPr>
        <p:txBody>
          <a:bodyPr wrap="square">
            <a:spAutoFit/>
          </a:bodyPr>
          <a:lstStyle/>
          <a:p>
            <a:pPr defTabSz="914400">
              <a:lnSpc>
                <a:spcPct val="90000"/>
              </a:lnSpc>
              <a:spcAft>
                <a:spcPts val="600"/>
              </a:spcAft>
              <a:defRPr sz="2800" b="0">
                <a:solidFill>
                  <a:srgbClr val="000000"/>
                </a:solidFill>
              </a:defRPr>
            </a:pPr>
            <a:r>
              <a:rPr lang="de" sz="1100" dirty="0">
                <a:latin typeface="Aptos" panose="020B0004020202020204" pitchFamily="34" charset="0"/>
              </a:rPr>
              <a:t>Dr. Claire McDonnell, Technological University Dublin</a:t>
            </a:r>
          </a:p>
          <a:p>
            <a:pPr defTabSz="914400">
              <a:lnSpc>
                <a:spcPct val="90000"/>
              </a:lnSpc>
              <a:spcAft>
                <a:spcPts val="600"/>
              </a:spcAft>
              <a:defRPr sz="2800" b="0">
                <a:solidFill>
                  <a:srgbClr val="000000"/>
                </a:solidFill>
              </a:defRPr>
            </a:pPr>
            <a:r>
              <a:rPr lang="de" sz="1100" dirty="0">
                <a:latin typeface="Aptos" panose="020B0004020202020204" pitchFamily="34" charset="0"/>
              </a:rPr>
              <a:t>Dr. Emma McKenna, Queen’s University Belfast</a:t>
            </a:r>
          </a:p>
        </p:txBody>
      </p:sp>
      <p:sp>
        <p:nvSpPr>
          <p:cNvPr id="7" name="Rectangle 5">
            <a:extLst>
              <a:ext uri="{FF2B5EF4-FFF2-40B4-BE49-F238E27FC236}">
                <a16:creationId xmlns:a16="http://schemas.microsoft.com/office/drawing/2014/main" id="{A9B26ED6-A176-EF2A-7609-AB93B4FD2EC4}"/>
              </a:ext>
            </a:extLst>
          </p:cNvPr>
          <p:cNvSpPr>
            <a:spLocks noChangeArrowheads="1"/>
          </p:cNvSpPr>
          <p:nvPr/>
        </p:nvSpPr>
        <p:spPr bwMode="auto">
          <a:xfrm>
            <a:off x="0" y="98043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
          </a:p>
        </p:txBody>
      </p:sp>
      <p:pic>
        <p:nvPicPr>
          <p:cNvPr id="2052" name="Imagen 11">
            <a:extLst>
              <a:ext uri="{FF2B5EF4-FFF2-40B4-BE49-F238E27FC236}">
                <a16:creationId xmlns:a16="http://schemas.microsoft.com/office/drawing/2014/main" id="{03953A91-B8B1-3217-C886-1042DF17E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76A2EF71-F3F7-8AF7-3FD0-4B8714D27B65}"/>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39310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F4D8-4802-8896-DB6F-CC0CFD9FD09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A20F34-8768-60A2-5B50-ABDEB7D74CAB}"/>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E8F77766-6696-F6F4-6E50-6BE8DB1C4F9E}"/>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2B71CFA8-1835-83C5-4514-C63EC81003ED}"/>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69431254-E76F-1A47-9A85-A43A70D85F4D}"/>
              </a:ext>
            </a:extLst>
          </p:cNvPr>
          <p:cNvSpPr>
            <a:spLocks noGrp="1"/>
          </p:cNvSpPr>
          <p:nvPr>
            <p:ph type="title"/>
          </p:nvPr>
        </p:nvSpPr>
        <p:spPr>
          <a:xfrm>
            <a:off x="532108" y="288617"/>
            <a:ext cx="7393111" cy="1143000"/>
          </a:xfrm>
        </p:spPr>
        <p:txBody>
          <a:bodyPr>
            <a:noAutofit/>
          </a:bodyPr>
          <a:lstStyle/>
          <a:p>
            <a:r>
              <a:rPr lang="de" sz="3600" dirty="0">
                <a:latin typeface="Aptos" panose="020B0004020202020204" pitchFamily="34" charset="0"/>
              </a:rPr>
              <a:t>Fallstudie über CERL zur Bodengesundheit – kurzes Video</a:t>
            </a:r>
          </a:p>
        </p:txBody>
      </p:sp>
      <p:sp>
        <p:nvSpPr>
          <p:cNvPr id="4" name="TextBox 3">
            <a:extLst>
              <a:ext uri="{FF2B5EF4-FFF2-40B4-BE49-F238E27FC236}">
                <a16:creationId xmlns:a16="http://schemas.microsoft.com/office/drawing/2014/main" id="{844B7AED-642D-7885-F16B-CD507B9DCDBA}"/>
              </a:ext>
            </a:extLst>
          </p:cNvPr>
          <p:cNvSpPr txBox="1"/>
          <p:nvPr/>
        </p:nvSpPr>
        <p:spPr>
          <a:xfrm>
            <a:off x="1572367" y="6058861"/>
            <a:ext cx="5199052" cy="338554"/>
          </a:xfrm>
          <a:prstGeom prst="rect">
            <a:avLst/>
          </a:prstGeom>
          <a:noFill/>
        </p:spPr>
        <p:txBody>
          <a:bodyPr wrap="square">
            <a:spAutoFit/>
          </a:bodyPr>
          <a:lstStyle/>
          <a:p>
            <a:pPr algn="ctr"/>
            <a:r>
              <a:rPr lang="de" sz="1600">
                <a:latin typeface="Aptos" panose="020B0004020202020204" pitchFamily="34" charset="0"/>
                <a:hlinkClick r:id="rId3"/>
              </a:rPr>
              <a:t>https://youtu.be/sNILQ-9ieKU?feature=shared</a:t>
            </a:r>
            <a:endParaRPr lang="de">
              <a:latin typeface="Aptos" panose="020B0004020202020204" pitchFamily="34" charset="0"/>
            </a:endParaRPr>
          </a:p>
        </p:txBody>
      </p:sp>
      <p:pic>
        <p:nvPicPr>
          <p:cNvPr id="8" name="Picture 7" descr="A person in gloves holding tools&#10;&#10;AI-generated content may be incorrect.">
            <a:extLst>
              <a:ext uri="{FF2B5EF4-FFF2-40B4-BE49-F238E27FC236}">
                <a16:creationId xmlns:a16="http://schemas.microsoft.com/office/drawing/2014/main" id="{134CB7EF-9A4E-EF7C-B58C-2C1B739E2A5B}"/>
              </a:ext>
            </a:extLst>
          </p:cNvPr>
          <p:cNvPicPr>
            <a:picLocks noChangeAspect="1"/>
          </p:cNvPicPr>
          <p:nvPr/>
        </p:nvPicPr>
        <p:blipFill>
          <a:blip r:embed="rId4"/>
          <a:stretch>
            <a:fillRect/>
          </a:stretch>
        </p:blipFill>
        <p:spPr>
          <a:xfrm>
            <a:off x="763966" y="2446521"/>
            <a:ext cx="6929396" cy="3555689"/>
          </a:xfrm>
          <a:prstGeom prst="rect">
            <a:avLst/>
          </a:prstGeom>
        </p:spPr>
      </p:pic>
      <p:sp>
        <p:nvSpPr>
          <p:cNvPr id="2" name="TextBox 1">
            <a:extLst>
              <a:ext uri="{FF2B5EF4-FFF2-40B4-BE49-F238E27FC236}">
                <a16:creationId xmlns:a16="http://schemas.microsoft.com/office/drawing/2014/main" id="{37FD38DF-B001-D5D8-BFBE-646E462C9835}"/>
              </a:ext>
            </a:extLst>
          </p:cNvPr>
          <p:cNvSpPr txBox="1"/>
          <p:nvPr/>
        </p:nvSpPr>
        <p:spPr>
          <a:xfrm>
            <a:off x="650424" y="1522197"/>
            <a:ext cx="7042938" cy="584775"/>
          </a:xfrm>
          <a:prstGeom prst="rect">
            <a:avLst/>
          </a:prstGeom>
          <a:noFill/>
        </p:spPr>
        <p:txBody>
          <a:bodyPr wrap="square" rtlCol="0">
            <a:spAutoFit/>
          </a:bodyPr>
          <a:lstStyle/>
          <a:p>
            <a:r>
              <a:rPr lang="de" sz="1600" dirty="0">
                <a:latin typeface="Aptos" panose="020B0004020202020204" pitchFamily="34" charset="0"/>
              </a:rPr>
              <a:t>Sehen Sie sich dieses kurze Video über die CERL-basierte Zusammenarbeit zwischen der School of Microbiology des University College Cork und Green Campus an.</a:t>
            </a:r>
          </a:p>
        </p:txBody>
      </p:sp>
      <p:sp>
        <p:nvSpPr>
          <p:cNvPr id="11" name="CuadroTexto 10">
            <a:extLst>
              <a:ext uri="{FF2B5EF4-FFF2-40B4-BE49-F238E27FC236}">
                <a16:creationId xmlns:a16="http://schemas.microsoft.com/office/drawing/2014/main" id="{4F247C7C-C475-9343-60B6-5C298DFB5491}"/>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12" name="Imagen 11">
            <a:extLst>
              <a:ext uri="{FF2B5EF4-FFF2-40B4-BE49-F238E27FC236}">
                <a16:creationId xmlns:a16="http://schemas.microsoft.com/office/drawing/2014/main" id="{0A19A0E7-F0BD-6584-2726-56CAB2CDB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2B74B976-2C14-17A7-FE14-034DD8FFB368}"/>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72321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7B8BB-9FD0-1993-B53B-FF6804D1097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5FA299F-F4B7-8471-DF50-5F06792960B9}"/>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F420FC8A-790C-7B24-D536-B79C185951AD}"/>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E8F315EC-A546-E627-47AD-E21E6915569B}"/>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193ACFD0-A5E0-32F4-788D-27E5BFA27F86}"/>
              </a:ext>
            </a:extLst>
          </p:cNvPr>
          <p:cNvSpPr>
            <a:spLocks noGrp="1"/>
          </p:cNvSpPr>
          <p:nvPr>
            <p:ph type="title"/>
          </p:nvPr>
        </p:nvSpPr>
        <p:spPr>
          <a:xfrm>
            <a:off x="0" y="511991"/>
            <a:ext cx="8361680" cy="1143000"/>
          </a:xfrm>
        </p:spPr>
        <p:txBody>
          <a:bodyPr/>
          <a:lstStyle/>
          <a:p>
            <a:r>
              <a:rPr kumimoji="0" lang="de" altLang="en-US" sz="3600" i="0" u="none" strike="noStrike" kern="1200" cap="none" spc="0" normalizeH="0" baseline="0" noProof="0">
                <a:ln>
                  <a:noFill/>
                </a:ln>
                <a:solidFill>
                  <a:srgbClr val="000000"/>
                </a:solidFill>
                <a:effectLst/>
                <a:uLnTx/>
                <a:uFillTx/>
                <a:latin typeface="Aptos" panose="020B0004020202020204" pitchFamily="34" charset="0"/>
              </a:rPr>
              <a:t>Kurze Reflexion</a:t>
            </a:r>
            <a:endParaRPr lang="de">
              <a:latin typeface="Aptos" panose="020B0004020202020204" pitchFamily="34" charset="0"/>
            </a:endParaRPr>
          </a:p>
        </p:txBody>
      </p:sp>
      <p:sp>
        <p:nvSpPr>
          <p:cNvPr id="13" name="TextBox 12">
            <a:extLst>
              <a:ext uri="{FF2B5EF4-FFF2-40B4-BE49-F238E27FC236}">
                <a16:creationId xmlns:a16="http://schemas.microsoft.com/office/drawing/2014/main" id="{5F441F35-4A20-F5C4-67FD-2F889D13171A}"/>
              </a:ext>
            </a:extLst>
          </p:cNvPr>
          <p:cNvSpPr txBox="1"/>
          <p:nvPr/>
        </p:nvSpPr>
        <p:spPr>
          <a:xfrm>
            <a:off x="480857" y="2661223"/>
            <a:ext cx="7408383"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 sz="2400" b="0" i="0" u="none" strike="noStrike" kern="1200" cap="none" spc="0" normalizeH="0" baseline="0" noProof="0">
                <a:ln>
                  <a:noFill/>
                </a:ln>
                <a:solidFill>
                  <a:prstClr val="black"/>
                </a:solidFill>
                <a:effectLst/>
                <a:uLnTx/>
                <a:uFillTx/>
                <a:latin typeface="Aptos" panose="020B0004020202020204" pitchFamily="34" charset="0"/>
              </a:rPr>
              <a:t>Wie wichtig ist es Ihrer Meinung nach, kommunales Engagement in das Curriculum zu integrieren? Welche Zahl zwischen 1 (nicht erforderlich) und 5 (unbedingt erforderlich) würden Sie diesem Aspekt zuordnen?</a:t>
            </a:r>
            <a:r>
              <a:rPr lang="de" sz="2400">
                <a:solidFill>
                  <a:prstClr val="black"/>
                </a:solidFill>
                <a:latin typeface="Aptos" panose="020B00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 sz="2400" b="0" i="1" u="none" strike="noStrike" kern="1200" cap="none" spc="0" normalizeH="0" baseline="0" noProof="0">
              <a:ln>
                <a:noFill/>
              </a:ln>
              <a:solidFill>
                <a:prstClr val="black"/>
              </a:solidFill>
              <a:effectLst/>
              <a:uLnTx/>
              <a:uFillTx/>
              <a:latin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 sz="2400" i="1">
                <a:solidFill>
                  <a:prstClr val="black"/>
                </a:solidFill>
                <a:latin typeface="Aptos" panose="020B0004020202020204" pitchFamily="34" charset="0"/>
              </a:rPr>
              <a:t>Überlegen Sie sich Ihre Argumente und machen Sie sich kurze Notizen, warum Sie zu diesem Schluss gekommen sind. </a:t>
            </a:r>
            <a:endParaRPr kumimoji="0" lang="de" sz="2400" b="0" i="1" u="none" strike="noStrike" kern="1200" cap="none" spc="0" normalizeH="0" baseline="0" noProof="0">
              <a:ln>
                <a:noFill/>
              </a:ln>
              <a:solidFill>
                <a:prstClr val="black"/>
              </a:solidFill>
              <a:effectLst/>
              <a:uLnTx/>
              <a:uFillTx/>
              <a:latin typeface="Aptos" panose="020B0004020202020204" pitchFamily="34" charset="0"/>
            </a:endParaRPr>
          </a:p>
        </p:txBody>
      </p:sp>
      <p:pic>
        <p:nvPicPr>
          <p:cNvPr id="14" name="Graphic 13" descr="Person with idea outline">
            <a:extLst>
              <a:ext uri="{FF2B5EF4-FFF2-40B4-BE49-F238E27FC236}">
                <a16:creationId xmlns:a16="http://schemas.microsoft.com/office/drawing/2014/main" id="{7E36963E-7505-3A8B-6D2C-7B6C7BE75B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1617" y="440157"/>
            <a:ext cx="1214834" cy="1214834"/>
          </a:xfrm>
          <a:prstGeom prst="rect">
            <a:avLst/>
          </a:prstGeom>
        </p:spPr>
      </p:pic>
      <p:sp>
        <p:nvSpPr>
          <p:cNvPr id="7" name="CuadroTexto 10">
            <a:extLst>
              <a:ext uri="{FF2B5EF4-FFF2-40B4-BE49-F238E27FC236}">
                <a16:creationId xmlns:a16="http://schemas.microsoft.com/office/drawing/2014/main" id="{AF7C4353-4961-1129-BBE3-0D8E91336FE7}"/>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8" name="Imagen 11">
            <a:extLst>
              <a:ext uri="{FF2B5EF4-FFF2-40B4-BE49-F238E27FC236}">
                <a16:creationId xmlns:a16="http://schemas.microsoft.com/office/drawing/2014/main" id="{DEE2CFA0-D589-4B36-2950-E66AE3027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635640BF-9C33-117F-30CB-480E26BD7FD2}"/>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19416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8BB35-5689-3689-5046-5E88ADFCFAE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D216420-4D7F-ED95-8D2E-62FDADE7FC35}"/>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3D8D2A8B-190E-43DC-5A1A-37D17896F3D6}"/>
              </a:ext>
            </a:extLst>
          </p:cNvPr>
          <p:cNvSpPr/>
          <p:nvPr/>
        </p:nvSpPr>
        <p:spPr>
          <a:xfrm>
            <a:off x="7416800" y="60236"/>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17E2D4D7-124D-1DDD-197D-C8D0C2333EE4}"/>
              </a:ext>
            </a:extLst>
          </p:cNvPr>
          <p:cNvPicPr>
            <a:picLocks noChangeAspect="1"/>
          </p:cNvPicPr>
          <p:nvPr/>
        </p:nvPicPr>
        <p:blipFill>
          <a:blip r:embed="rId2"/>
          <a:stretch>
            <a:fillRect/>
          </a:stretch>
        </p:blipFill>
        <p:spPr>
          <a:xfrm>
            <a:off x="7564212" y="580083"/>
            <a:ext cx="1462672" cy="497308"/>
          </a:xfrm>
          <a:prstGeom prst="rect">
            <a:avLst/>
          </a:prstGeom>
        </p:spPr>
      </p:pic>
      <p:sp>
        <p:nvSpPr>
          <p:cNvPr id="9" name="Title 8">
            <a:extLst>
              <a:ext uri="{FF2B5EF4-FFF2-40B4-BE49-F238E27FC236}">
                <a16:creationId xmlns:a16="http://schemas.microsoft.com/office/drawing/2014/main" id="{54212D4B-01FD-B2F4-9444-0EA6CEB58822}"/>
              </a:ext>
            </a:extLst>
          </p:cNvPr>
          <p:cNvSpPr>
            <a:spLocks noGrp="1"/>
          </p:cNvSpPr>
          <p:nvPr>
            <p:ph type="title"/>
          </p:nvPr>
        </p:nvSpPr>
        <p:spPr>
          <a:xfrm>
            <a:off x="9884" y="514474"/>
            <a:ext cx="8351796" cy="1143000"/>
          </a:xfrm>
        </p:spPr>
        <p:txBody>
          <a:bodyPr>
            <a:normAutofit/>
          </a:bodyPr>
          <a:lstStyle/>
          <a:p>
            <a:r>
              <a:rPr lang="de"/>
              <a:t>Übung</a:t>
            </a:r>
          </a:p>
        </p:txBody>
      </p:sp>
      <p:sp>
        <p:nvSpPr>
          <p:cNvPr id="8" name="TextBox 7">
            <a:extLst>
              <a:ext uri="{FF2B5EF4-FFF2-40B4-BE49-F238E27FC236}">
                <a16:creationId xmlns:a16="http://schemas.microsoft.com/office/drawing/2014/main" id="{B9EBF958-DCB2-6C7D-9D64-E856F0FB2A77}"/>
              </a:ext>
            </a:extLst>
          </p:cNvPr>
          <p:cNvSpPr txBox="1"/>
          <p:nvPr/>
        </p:nvSpPr>
        <p:spPr>
          <a:xfrm>
            <a:off x="220220" y="2138976"/>
            <a:ext cx="8141460" cy="3631763"/>
          </a:xfrm>
          <a:prstGeom prst="rect">
            <a:avLst/>
          </a:prstGeom>
          <a:noFill/>
        </p:spPr>
        <p:txBody>
          <a:bodyPr wrap="square">
            <a:spAutoFit/>
          </a:bodyPr>
          <a:lstStyle/>
          <a:p>
            <a:pPr>
              <a:spcAft>
                <a:spcPts val="1000"/>
              </a:spcAft>
              <a:buNone/>
            </a:pPr>
            <a:r>
              <a:rPr lang="de" sz="1800" b="1">
                <a:effectLst/>
                <a:latin typeface="Aptos" panose="020B0004020202020204" pitchFamily="34" charset="0"/>
                <a:ea typeface="Times New Roman" panose="02020603050405020304" pitchFamily="18" charset="0"/>
                <a:cs typeface="Poppins" panose="00000500000000000000" pitchFamily="2" charset="0"/>
              </a:rPr>
              <a:t>Nehmen Sie sich etwas Zeit zum Nachdenken und machen Sie sich Notizen zu Ihren Antworten auf die folgenden Fragen (ca. 6 Minuten):</a:t>
            </a:r>
          </a:p>
          <a:p>
            <a:pPr marL="285750" indent="-285750">
              <a:spcAft>
                <a:spcPts val="1000"/>
              </a:spcAft>
              <a:buFont typeface="Arial" panose="020B0604020202020204" pitchFamily="34" charset="0"/>
              <a:buChar char="•"/>
            </a:pPr>
            <a:r>
              <a:rPr lang="de" sz="1800">
                <a:effectLst/>
                <a:latin typeface="Aptos" panose="020B0004020202020204" pitchFamily="34" charset="0"/>
                <a:ea typeface="Times New Roman" panose="02020603050405020304" pitchFamily="18" charset="0"/>
                <a:cs typeface="Poppins" panose="00000500000000000000" pitchFamily="2" charset="0"/>
              </a:rPr>
              <a:t>Welche ersten Fragen oder Ideen haben Sie in Bezug auf CERL, nachdem Sie das Video gesehen haben?</a:t>
            </a:r>
            <a:endParaRPr lang="de">
              <a:latin typeface="Aptos" panose="020B0004020202020204" pitchFamily="34" charset="0"/>
              <a:ea typeface="Times New Roman" panose="02020603050405020304" pitchFamily="18" charset="0"/>
              <a:cs typeface="Poppins" panose="00000500000000000000" pitchFamily="2" charset="0"/>
            </a:endParaRPr>
          </a:p>
          <a:p>
            <a:pPr marL="285750" indent="-285750">
              <a:spcAft>
                <a:spcPts val="1000"/>
              </a:spcAft>
              <a:buFont typeface="Arial" panose="020B0604020202020204" pitchFamily="34" charset="0"/>
              <a:buChar char="•"/>
            </a:pPr>
            <a:r>
              <a:rPr lang="de" sz="1800">
                <a:effectLst/>
                <a:latin typeface="Aptos" panose="020B0004020202020204" pitchFamily="34" charset="0"/>
                <a:ea typeface="Times New Roman" panose="02020603050405020304" pitchFamily="18" charset="0"/>
                <a:cs typeface="Poppins" panose="00000500000000000000" pitchFamily="2" charset="0"/>
              </a:rPr>
              <a:t>Welchen Aspekt dieses</a:t>
            </a:r>
            <a:r>
              <a:rPr lang="de">
                <a:latin typeface="Aptos" panose="020B0004020202020204" pitchFamily="34" charset="0"/>
                <a:ea typeface="Times New Roman" panose="02020603050405020304" pitchFamily="18" charset="0"/>
                <a:cs typeface="Poppins" panose="00000500000000000000" pitchFamily="2" charset="0"/>
              </a:rPr>
              <a:t> Moduls </a:t>
            </a:r>
            <a:r>
              <a:rPr lang="de" sz="1800">
                <a:effectLst/>
                <a:latin typeface="Aptos" panose="020B0004020202020204" pitchFamily="34" charset="0"/>
                <a:ea typeface="Times New Roman" panose="02020603050405020304" pitchFamily="18" charset="0"/>
                <a:cs typeface="Poppins" panose="00000500000000000000" pitchFamily="2" charset="0"/>
              </a:rPr>
              <a:t>finden Sie am problematischsten?</a:t>
            </a:r>
          </a:p>
          <a:p>
            <a:pPr marL="285750" indent="-285750">
              <a:spcAft>
                <a:spcPts val="1000"/>
              </a:spcAft>
              <a:buFont typeface="Arial" panose="020B0604020202020204" pitchFamily="34" charset="0"/>
              <a:buChar char="•"/>
            </a:pPr>
            <a:r>
              <a:rPr lang="de" sz="1800">
                <a:effectLst/>
                <a:latin typeface="Aptos" panose="020B0004020202020204" pitchFamily="34" charset="0"/>
                <a:ea typeface="Times New Roman" panose="02020603050405020304" pitchFamily="18" charset="0"/>
                <a:cs typeface="Poppins" panose="00000500000000000000" pitchFamily="2" charset="0"/>
              </a:rPr>
              <a:t>Was begeistert Sie in Bezug auf dieses Modul am meisten?</a:t>
            </a:r>
            <a:endParaRPr lang="de" b="1">
              <a:latin typeface="Aptos" panose="020B0004020202020204" pitchFamily="34" charset="0"/>
              <a:ea typeface="Times New Roman" panose="02020603050405020304" pitchFamily="18" charset="0"/>
              <a:cs typeface="Poppins" panose="00000500000000000000" pitchFamily="2" charset="0"/>
            </a:endParaRPr>
          </a:p>
          <a:p>
            <a:pPr>
              <a:spcAft>
                <a:spcPts val="1000"/>
              </a:spcAft>
              <a:buNone/>
            </a:pPr>
            <a:endParaRPr lang="de" sz="1800" b="1">
              <a:effectLst/>
              <a:latin typeface="Aptos" panose="020B0004020202020204" pitchFamily="34" charset="0"/>
              <a:ea typeface="Times New Roman" panose="02020603050405020304" pitchFamily="18" charset="0"/>
              <a:cs typeface="Poppins" panose="00000500000000000000" pitchFamily="2" charset="0"/>
            </a:endParaRPr>
          </a:p>
          <a:p>
            <a:pPr>
              <a:spcAft>
                <a:spcPts val="1000"/>
              </a:spcAft>
              <a:buNone/>
            </a:pPr>
            <a:r>
              <a:rPr lang="de" sz="1800" b="1" i="1">
                <a:effectLst/>
                <a:latin typeface="Aptos" panose="020B0004020202020204" pitchFamily="34" charset="0"/>
                <a:ea typeface="Times New Roman" panose="02020603050405020304" pitchFamily="18" charset="0"/>
                <a:cs typeface="Poppins" panose="00000500000000000000" pitchFamily="2" charset="0"/>
              </a:rPr>
              <a:t>Wenn Sie dieses Modul mit Kollegen/-innen durcharbeiten, nehmen Sie sich etwas Zeit, um Ihre Antworten untereinander auszutauschen und zu diskutieren. </a:t>
            </a:r>
            <a:endParaRPr lang="de" sz="1800" i="1">
              <a:effectLst/>
              <a:latin typeface="Aptos" panose="020B0004020202020204" pitchFamily="34" charset="0"/>
              <a:ea typeface="Times New Roman" panose="02020603050405020304" pitchFamily="18" charset="0"/>
              <a:cs typeface="Poppins" panose="00000500000000000000" pitchFamily="2" charset="0"/>
            </a:endParaRPr>
          </a:p>
          <a:p>
            <a:pPr>
              <a:buNone/>
            </a:pPr>
            <a:endParaRPr lang="de">
              <a:latin typeface="Aptos" panose="020B0004020202020204" pitchFamily="34" charset="0"/>
              <a:cs typeface="Poppins" panose="00000500000000000000" pitchFamily="2" charset="0"/>
            </a:endParaRPr>
          </a:p>
        </p:txBody>
      </p:sp>
      <p:sp>
        <p:nvSpPr>
          <p:cNvPr id="2" name="CuadroTexto 10">
            <a:extLst>
              <a:ext uri="{FF2B5EF4-FFF2-40B4-BE49-F238E27FC236}">
                <a16:creationId xmlns:a16="http://schemas.microsoft.com/office/drawing/2014/main" id="{CE30590D-CB3C-6C3F-71E6-464E034EB1C1}"/>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21D9C85E-EFBB-559B-0E13-56C4781F6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53727EAB-BAC6-5FCA-90E2-F56A197098EB}"/>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7212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24EA2-09C5-9F11-78B5-9128DAB073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BA0D9A-4E02-825C-DC35-0686F99335F3}"/>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8C2A18F5-2ABF-C621-4881-7C3A76166580}"/>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54EE7BE3-B8B0-FD5B-DF8D-CA2CD3F7A7DE}"/>
              </a:ext>
            </a:extLst>
          </p:cNvPr>
          <p:cNvPicPr>
            <a:picLocks noChangeAspect="1"/>
          </p:cNvPicPr>
          <p:nvPr/>
        </p:nvPicPr>
        <p:blipFill>
          <a:blip r:embed="rId3"/>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103160A1-9A3F-83C9-CFE8-86D04AE3544A}"/>
              </a:ext>
            </a:extLst>
          </p:cNvPr>
          <p:cNvSpPr>
            <a:spLocks noGrp="1"/>
          </p:cNvSpPr>
          <p:nvPr>
            <p:ph type="title"/>
          </p:nvPr>
        </p:nvSpPr>
        <p:spPr>
          <a:xfrm>
            <a:off x="0" y="308382"/>
            <a:ext cx="8361680" cy="1143000"/>
          </a:xfrm>
        </p:spPr>
        <p:txBody>
          <a:bodyPr>
            <a:noAutofit/>
          </a:bodyPr>
          <a:lstStyle/>
          <a:p>
            <a:r>
              <a:rPr lang="de" sz="3200">
                <a:latin typeface="Aptos" panose="020B0004020202020204" pitchFamily="34" charset="0"/>
              </a:rPr>
              <a:t>Community Engaged 
Research and Learning (CERL):</a:t>
            </a:r>
          </a:p>
        </p:txBody>
      </p:sp>
      <p:sp>
        <p:nvSpPr>
          <p:cNvPr id="8" name="TextBox 7">
            <a:extLst>
              <a:ext uri="{FF2B5EF4-FFF2-40B4-BE49-F238E27FC236}">
                <a16:creationId xmlns:a16="http://schemas.microsoft.com/office/drawing/2014/main" id="{AA9DF9F4-342C-27F7-9F25-3AA9746A7B6A}"/>
              </a:ext>
            </a:extLst>
          </p:cNvPr>
          <p:cNvSpPr txBox="1"/>
          <p:nvPr/>
        </p:nvSpPr>
        <p:spPr>
          <a:xfrm>
            <a:off x="58058" y="2305749"/>
            <a:ext cx="7675945" cy="1044325"/>
          </a:xfrm>
          <a:prstGeom prst="rect">
            <a:avLst/>
          </a:prstGeom>
          <a:noFill/>
        </p:spPr>
        <p:txBody>
          <a:bodyPr wrap="square">
            <a:spAutoFit/>
          </a:bodyPr>
          <a:lstStyle/>
          <a:p>
            <a:pPr marL="285750" indent="-285750">
              <a:lnSpc>
                <a:spcPct val="90000"/>
              </a:lnSpc>
              <a:spcAft>
                <a:spcPts val="450"/>
              </a:spcAft>
              <a:buFont typeface="Arial" panose="020B0604020202020204" pitchFamily="34" charset="0"/>
              <a:buChar char="•"/>
              <a:defRPr sz="2800" b="0">
                <a:solidFill>
                  <a:srgbClr val="000000"/>
                </a:solidFill>
              </a:defRPr>
            </a:pPr>
            <a:r>
              <a:rPr lang="de" sz="1600" dirty="0">
                <a:solidFill>
                  <a:schemeClr val="bg2">
                    <a:lumMod val="10000"/>
                  </a:schemeClr>
                </a:solidFill>
                <a:latin typeface="Aptos" panose="020B0004020202020204" pitchFamily="34" charset="0"/>
                <a:cs typeface="Poppins"/>
              </a:rPr>
              <a:t>Community Engaged Research and Learning ist ein Ansatz, bei dem </a:t>
            </a:r>
            <a:r>
              <a:rPr lang="de" sz="1600" b="1" dirty="0">
                <a:solidFill>
                  <a:schemeClr val="bg2">
                    <a:lumMod val="10000"/>
                  </a:schemeClr>
                </a:solidFill>
                <a:latin typeface="Aptos" panose="020B0004020202020204" pitchFamily="34" charset="0"/>
                <a:cs typeface="Poppins"/>
              </a:rPr>
              <a:t>Studierende mit kommunalen Partnern an gemeinsam entwickelten realen Projekten arbeiten</a:t>
            </a:r>
            <a:r>
              <a:rPr lang="de" sz="1600" dirty="0">
                <a:solidFill>
                  <a:schemeClr val="bg2">
                    <a:lumMod val="10000"/>
                  </a:schemeClr>
                </a:solidFill>
                <a:latin typeface="Aptos" panose="020B0004020202020204" pitchFamily="34" charset="0"/>
                <a:cs typeface="Poppins"/>
              </a:rPr>
              <a:t>.. </a:t>
            </a:r>
          </a:p>
          <a:p>
            <a:pPr>
              <a:lnSpc>
                <a:spcPct val="90000"/>
              </a:lnSpc>
              <a:spcAft>
                <a:spcPts val="450"/>
              </a:spcAft>
              <a:defRPr sz="2800" b="0">
                <a:solidFill>
                  <a:srgbClr val="000000"/>
                </a:solidFill>
              </a:defRPr>
            </a:pPr>
            <a:endParaRPr lang="de" sz="1600" dirty="0">
              <a:solidFill>
                <a:schemeClr val="bg2">
                  <a:lumMod val="10000"/>
                </a:schemeClr>
              </a:solidFill>
              <a:latin typeface="Aptos" panose="020B0004020202020204" pitchFamily="34" charset="0"/>
              <a:cs typeface="Poppins"/>
            </a:endParaRPr>
          </a:p>
        </p:txBody>
      </p:sp>
      <p:pic>
        <p:nvPicPr>
          <p:cNvPr id="10" name="Picture 9" descr="A group of people holding signs&#10;&#10;AI-generated content may be incorrect.">
            <a:extLst>
              <a:ext uri="{FF2B5EF4-FFF2-40B4-BE49-F238E27FC236}">
                <a16:creationId xmlns:a16="http://schemas.microsoft.com/office/drawing/2014/main" id="{34A186C1-4FE1-8E92-0BCD-F5A129562479}"/>
              </a:ext>
            </a:extLst>
          </p:cNvPr>
          <p:cNvPicPr>
            <a:picLocks noChangeAspect="1"/>
          </p:cNvPicPr>
          <p:nvPr/>
        </p:nvPicPr>
        <p:blipFill>
          <a:blip r:embed="rId4">
            <a:extLst>
              <a:ext uri="{28A0092B-C50C-407E-A947-70E740481C1C}">
                <a14:useLocalDpi xmlns:a14="http://schemas.microsoft.com/office/drawing/2010/main" val="0"/>
              </a:ext>
            </a:extLst>
          </a:blip>
          <a:srcRect l="3977" t="12811"/>
          <a:stretch>
            <a:fillRect/>
          </a:stretch>
        </p:blipFill>
        <p:spPr>
          <a:xfrm>
            <a:off x="4109883" y="3345494"/>
            <a:ext cx="4072647" cy="2773457"/>
          </a:xfrm>
          <a:prstGeom prst="rect">
            <a:avLst/>
          </a:prstGeom>
        </p:spPr>
      </p:pic>
      <p:sp>
        <p:nvSpPr>
          <p:cNvPr id="11" name="TextBox 10">
            <a:extLst>
              <a:ext uri="{FF2B5EF4-FFF2-40B4-BE49-F238E27FC236}">
                <a16:creationId xmlns:a16="http://schemas.microsoft.com/office/drawing/2014/main" id="{45D7DC5C-AF79-0E10-0732-C076F74E9B1D}"/>
              </a:ext>
            </a:extLst>
          </p:cNvPr>
          <p:cNvSpPr txBox="1"/>
          <p:nvPr/>
        </p:nvSpPr>
        <p:spPr>
          <a:xfrm>
            <a:off x="4109883" y="6144487"/>
            <a:ext cx="4072647" cy="254866"/>
          </a:xfrm>
          <a:prstGeom prst="rect">
            <a:avLst/>
          </a:prstGeom>
          <a:noFill/>
        </p:spPr>
        <p:txBody>
          <a:bodyPr wrap="square">
            <a:spAutoFit/>
          </a:bodyPr>
          <a:lstStyle/>
          <a:p>
            <a:pPr algn="ctr"/>
            <a:r>
              <a:rPr lang="de" sz="1000"/>
              <a:t>Foto: Emma McKenna, Queen’s University Belfast</a:t>
            </a:r>
          </a:p>
        </p:txBody>
      </p:sp>
      <p:sp>
        <p:nvSpPr>
          <p:cNvPr id="13" name="TextBox 12">
            <a:extLst>
              <a:ext uri="{FF2B5EF4-FFF2-40B4-BE49-F238E27FC236}">
                <a16:creationId xmlns:a16="http://schemas.microsoft.com/office/drawing/2014/main" id="{7AC53399-751A-2267-B62A-3F62BE44CF84}"/>
              </a:ext>
            </a:extLst>
          </p:cNvPr>
          <p:cNvSpPr txBox="1"/>
          <p:nvPr/>
        </p:nvSpPr>
        <p:spPr>
          <a:xfrm>
            <a:off x="396424" y="1365343"/>
            <a:ext cx="7315200" cy="830997"/>
          </a:xfrm>
          <a:prstGeom prst="rect">
            <a:avLst/>
          </a:prstGeom>
          <a:noFill/>
        </p:spPr>
        <p:txBody>
          <a:bodyPr wrap="square" rtlCol="0">
            <a:spAutoFit/>
          </a:bodyPr>
          <a:lstStyle/>
          <a:p>
            <a:pPr algn="ctr"/>
            <a:r>
              <a:rPr lang="de" sz="2400" dirty="0">
                <a:latin typeface="Aptos" panose="020B0004020202020204" pitchFamily="34" charset="0"/>
              </a:rPr>
              <a:t>Eine Strategie zur Bewältigung von Herausforderungen </a:t>
            </a:r>
          </a:p>
          <a:p>
            <a:pPr algn="ctr"/>
            <a:r>
              <a:rPr lang="de" sz="2400" dirty="0">
                <a:latin typeface="Aptos" panose="020B0004020202020204" pitchFamily="34" charset="0"/>
              </a:rPr>
              <a:t>im kommunalen Umfeld</a:t>
            </a:r>
            <a:endParaRPr lang="de" sz="2400" dirty="0"/>
          </a:p>
        </p:txBody>
      </p:sp>
      <p:sp>
        <p:nvSpPr>
          <p:cNvPr id="14" name="TextBox 13">
            <a:extLst>
              <a:ext uri="{FF2B5EF4-FFF2-40B4-BE49-F238E27FC236}">
                <a16:creationId xmlns:a16="http://schemas.microsoft.com/office/drawing/2014/main" id="{B3F19BA5-BFB1-CB8D-A50D-45743DC63DDF}"/>
              </a:ext>
            </a:extLst>
          </p:cNvPr>
          <p:cNvSpPr txBox="1"/>
          <p:nvPr/>
        </p:nvSpPr>
        <p:spPr>
          <a:xfrm>
            <a:off x="58058" y="3059540"/>
            <a:ext cx="4051824" cy="1077218"/>
          </a:xfrm>
          <a:prstGeom prst="rect">
            <a:avLst/>
          </a:prstGeom>
          <a:noFill/>
        </p:spPr>
        <p:txBody>
          <a:bodyPr wrap="square" rtlCol="0">
            <a:spAutoFit/>
          </a:bodyPr>
          <a:lstStyle/>
          <a:p>
            <a:pPr marL="285750" indent="-285750">
              <a:buFont typeface="Arial" panose="020B0604020202020204" pitchFamily="34" charset="0"/>
              <a:buChar char="•"/>
            </a:pPr>
            <a:r>
              <a:rPr lang="de" sz="1600" dirty="0">
                <a:solidFill>
                  <a:schemeClr val="bg2">
                    <a:lumMod val="10000"/>
                  </a:schemeClr>
                </a:solidFill>
                <a:latin typeface="Aptos" panose="020B0004020202020204" pitchFamily="34" charset="0"/>
                <a:cs typeface="Poppins"/>
              </a:rPr>
              <a:t>Das Ziel ist ein </a:t>
            </a:r>
            <a:r>
              <a:rPr lang="de" sz="1600" b="1" dirty="0">
                <a:solidFill>
                  <a:schemeClr val="bg2">
                    <a:lumMod val="10000"/>
                  </a:schemeClr>
                </a:solidFill>
                <a:latin typeface="Aptos" panose="020B0004020202020204" pitchFamily="34" charset="0"/>
                <a:cs typeface="Poppins"/>
              </a:rPr>
              <a:t>gemeinsamer Nutzen</a:t>
            </a:r>
            <a:r>
              <a:rPr lang="de" sz="1600" dirty="0">
                <a:solidFill>
                  <a:schemeClr val="bg2">
                    <a:lumMod val="10000"/>
                  </a:schemeClr>
                </a:solidFill>
                <a:latin typeface="Aptos" panose="020B0004020202020204" pitchFamily="34" charset="0"/>
                <a:cs typeface="Poppins"/>
              </a:rPr>
              <a:t>: Der Lernprozess der Studierenden soll verbessert und gleichzeitig ein Projekt oder eine Forschungsarbeit durchgeführt werden, die dem Gemeinwesen zugutekommt.</a:t>
            </a:r>
            <a:endParaRPr lang="de" sz="1600" dirty="0">
              <a:latin typeface="Aptos" panose="020B0004020202020204" pitchFamily="34" charset="0"/>
            </a:endParaRPr>
          </a:p>
        </p:txBody>
      </p:sp>
      <p:sp>
        <p:nvSpPr>
          <p:cNvPr id="15" name="TextBox 14">
            <a:extLst>
              <a:ext uri="{FF2B5EF4-FFF2-40B4-BE49-F238E27FC236}">
                <a16:creationId xmlns:a16="http://schemas.microsoft.com/office/drawing/2014/main" id="{36679BCC-C454-EDEB-73A8-1F68D30C7F02}"/>
              </a:ext>
            </a:extLst>
          </p:cNvPr>
          <p:cNvSpPr txBox="1"/>
          <p:nvPr/>
        </p:nvSpPr>
        <p:spPr>
          <a:xfrm>
            <a:off x="58058" y="4598893"/>
            <a:ext cx="3609374" cy="584775"/>
          </a:xfrm>
          <a:prstGeom prst="rect">
            <a:avLst/>
          </a:prstGeom>
          <a:noFill/>
        </p:spPr>
        <p:txBody>
          <a:bodyPr wrap="square" rtlCol="0">
            <a:spAutoFit/>
          </a:bodyPr>
          <a:lstStyle/>
          <a:p>
            <a:pPr marL="285750" indent="-285750">
              <a:buFont typeface="Arial" panose="020B0604020202020204" pitchFamily="34" charset="0"/>
              <a:buChar char="•"/>
            </a:pPr>
            <a:r>
              <a:rPr lang="de" sz="1600" dirty="0">
                <a:solidFill>
                  <a:schemeClr val="bg2">
                    <a:lumMod val="10000"/>
                  </a:schemeClr>
                </a:solidFill>
                <a:latin typeface="Aptos" panose="020B0004020202020204" pitchFamily="34" charset="0"/>
                <a:cs typeface="Poppins"/>
              </a:rPr>
              <a:t>CERL legt den Schwerpunkt auf Zusammenarbeit, Co-Creation und reflektierte Praxis.</a:t>
            </a:r>
            <a:endParaRPr lang="de" sz="1600" dirty="0">
              <a:latin typeface="Aptos" panose="020B0004020202020204" pitchFamily="34" charset="0"/>
            </a:endParaRPr>
          </a:p>
        </p:txBody>
      </p:sp>
      <p:sp>
        <p:nvSpPr>
          <p:cNvPr id="16" name="TextBox 15">
            <a:extLst>
              <a:ext uri="{FF2B5EF4-FFF2-40B4-BE49-F238E27FC236}">
                <a16:creationId xmlns:a16="http://schemas.microsoft.com/office/drawing/2014/main" id="{4518219F-58EF-F580-14F7-5A07DF21FF0F}"/>
              </a:ext>
            </a:extLst>
          </p:cNvPr>
          <p:cNvSpPr txBox="1"/>
          <p:nvPr/>
        </p:nvSpPr>
        <p:spPr>
          <a:xfrm>
            <a:off x="58059" y="5361102"/>
            <a:ext cx="3926484" cy="584775"/>
          </a:xfrm>
          <a:prstGeom prst="rect">
            <a:avLst/>
          </a:prstGeom>
          <a:noFill/>
        </p:spPr>
        <p:txBody>
          <a:bodyPr wrap="square" rtlCol="0">
            <a:spAutoFit/>
          </a:bodyPr>
          <a:lstStyle/>
          <a:p>
            <a:pPr marL="285750" indent="-285750">
              <a:buFont typeface="Arial" panose="020B0604020202020204" pitchFamily="34" charset="0"/>
              <a:buChar char="•"/>
            </a:pPr>
            <a:r>
              <a:rPr lang="de" sz="1600" dirty="0">
                <a:latin typeface="Aptos" panose="020B0004020202020204" pitchFamily="34" charset="0"/>
              </a:rPr>
              <a:t>Konkret geht es um die Förderung von Bodenkompetenz und staatsbürgerlicher Kompetenz.</a:t>
            </a:r>
          </a:p>
        </p:txBody>
      </p:sp>
      <p:sp>
        <p:nvSpPr>
          <p:cNvPr id="17" name="TextBox 16">
            <a:extLst>
              <a:ext uri="{FF2B5EF4-FFF2-40B4-BE49-F238E27FC236}">
                <a16:creationId xmlns:a16="http://schemas.microsoft.com/office/drawing/2014/main" id="{7F3A2EE9-C39A-B183-C7B4-E46899D31154}"/>
              </a:ext>
            </a:extLst>
          </p:cNvPr>
          <p:cNvSpPr txBox="1"/>
          <p:nvPr/>
        </p:nvSpPr>
        <p:spPr>
          <a:xfrm>
            <a:off x="58059" y="6092945"/>
            <a:ext cx="3926484" cy="276999"/>
          </a:xfrm>
          <a:prstGeom prst="rect">
            <a:avLst/>
          </a:prstGeom>
          <a:noFill/>
        </p:spPr>
        <p:txBody>
          <a:bodyPr wrap="square" rtlCol="0">
            <a:spAutoFit/>
          </a:bodyPr>
          <a:lstStyle/>
          <a:p>
            <a:pPr algn="r"/>
            <a:r>
              <a:rPr lang="de" sz="1200">
                <a:latin typeface="Aptos" panose="020B0004020202020204" pitchFamily="34" charset="0"/>
              </a:rPr>
              <a:t>(McKenna and Weinberg, 2025)</a:t>
            </a:r>
          </a:p>
        </p:txBody>
      </p:sp>
      <p:sp>
        <p:nvSpPr>
          <p:cNvPr id="2" name="CuadroTexto 10">
            <a:extLst>
              <a:ext uri="{FF2B5EF4-FFF2-40B4-BE49-F238E27FC236}">
                <a16:creationId xmlns:a16="http://schemas.microsoft.com/office/drawing/2014/main" id="{126F7214-CDFF-CA19-6550-2F007D56B251}"/>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A6FC81BF-A86D-3C3F-DD22-9B8E71051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6">
            <a:extLst>
              <a:ext uri="{FF2B5EF4-FFF2-40B4-BE49-F238E27FC236}">
                <a16:creationId xmlns:a16="http://schemas.microsoft.com/office/drawing/2014/main" id="{247D926A-263A-9186-822E-A4FA1872A6A0}"/>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848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8588A-4AC3-2D53-604B-6532A7F338E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2621A44-9950-B3B7-C6EC-D17DA0E94AC3}"/>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AF9F1719-4EA7-A214-B124-6A2F73564C6A}"/>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4BB1BAA9-0807-A9EE-9380-0F0A9B1AD81F}"/>
              </a:ext>
            </a:extLst>
          </p:cNvPr>
          <p:cNvPicPr>
            <a:picLocks noChangeAspect="1"/>
          </p:cNvPicPr>
          <p:nvPr/>
        </p:nvPicPr>
        <p:blipFill>
          <a:blip r:embed="rId3"/>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5839A197-4802-3BEF-F58A-D6B36ED5EDF0}"/>
              </a:ext>
            </a:extLst>
          </p:cNvPr>
          <p:cNvSpPr>
            <a:spLocks noGrp="1"/>
          </p:cNvSpPr>
          <p:nvPr>
            <p:ph type="title"/>
          </p:nvPr>
        </p:nvSpPr>
        <p:spPr>
          <a:xfrm>
            <a:off x="0" y="200882"/>
            <a:ext cx="8361680" cy="1143000"/>
          </a:xfrm>
        </p:spPr>
        <p:txBody>
          <a:bodyPr/>
          <a:lstStyle/>
          <a:p>
            <a:r>
              <a:rPr lang="de">
                <a:latin typeface="Aptos" panose="020B0004020202020204" pitchFamily="34" charset="0"/>
              </a:rPr>
              <a:t>CERL im Curriculum</a:t>
            </a:r>
          </a:p>
        </p:txBody>
      </p:sp>
      <p:sp>
        <p:nvSpPr>
          <p:cNvPr id="8" name="TextBox 7">
            <a:extLst>
              <a:ext uri="{FF2B5EF4-FFF2-40B4-BE49-F238E27FC236}">
                <a16:creationId xmlns:a16="http://schemas.microsoft.com/office/drawing/2014/main" id="{042948D2-8C89-8BAB-4E74-9D4ABE164089}"/>
              </a:ext>
            </a:extLst>
          </p:cNvPr>
          <p:cNvSpPr txBox="1"/>
          <p:nvPr/>
        </p:nvSpPr>
        <p:spPr>
          <a:xfrm>
            <a:off x="249999" y="1333686"/>
            <a:ext cx="5869994" cy="4031873"/>
          </a:xfrm>
          <a:prstGeom prst="rect">
            <a:avLst/>
          </a:prstGeom>
          <a:noFill/>
        </p:spPr>
        <p:txBody>
          <a:bodyPr wrap="square" lIns="91440" tIns="45720" rIns="91440" bIns="45720" anchor="t">
            <a:spAutoFit/>
          </a:bodyPr>
          <a:lstStyle/>
          <a:p>
            <a:r>
              <a:rPr lang="de" sz="2400" baseline="30000" dirty="0">
                <a:solidFill>
                  <a:srgbClr val="000000"/>
                </a:solidFill>
                <a:latin typeface="Aptos"/>
                <a:ea typeface="Cambria"/>
                <a:cs typeface="Poppins"/>
              </a:rPr>
              <a:t>CERL-Projekte sind in der Regel mit </a:t>
            </a:r>
            <a:r>
              <a:rPr lang="de" sz="2400" b="1" baseline="30000" dirty="0">
                <a:solidFill>
                  <a:srgbClr val="000000"/>
                </a:solidFill>
                <a:latin typeface="Aptos"/>
                <a:ea typeface="Cambria"/>
                <a:cs typeface="Poppins"/>
              </a:rPr>
              <a:t>Leistungspunkten (ECTS)</a:t>
            </a:r>
            <a:r>
              <a:rPr lang="de" sz="2400" baseline="30000" dirty="0">
                <a:solidFill>
                  <a:srgbClr val="000000"/>
                </a:solidFill>
                <a:latin typeface="Aptos"/>
                <a:ea typeface="Cambria"/>
                <a:cs typeface="Poppins"/>
              </a:rPr>
              <a:t> verbunden..</a:t>
            </a:r>
          </a:p>
          <a:p>
            <a:r>
              <a:rPr lang="de" sz="2400" baseline="30000" dirty="0">
                <a:solidFill>
                  <a:srgbClr val="000000"/>
                </a:solidFill>
                <a:latin typeface="Aptos"/>
                <a:ea typeface="Cambria"/>
                <a:cs typeface="Poppins"/>
              </a:rPr>
              <a:t>Die akademische Betreuung von Projekten führt zu einer höheren Qualität der Ergebnisse für die Organisationen der Zivilgesellschaft und zu besseren Lernerfahrungen für die Studierenden.</a:t>
            </a:r>
          </a:p>
          <a:p>
            <a:r>
              <a:rPr lang="de" sz="2400" baseline="30000" dirty="0">
                <a:solidFill>
                  <a:srgbClr val="000000"/>
                </a:solidFill>
                <a:latin typeface="Aptos" panose="020B0004020202020204" pitchFamily="34" charset="0"/>
                <a:ea typeface="Cambria" panose="02040503050406030204" pitchFamily="18" charset="0"/>
                <a:cs typeface="Poppins" panose="00000500000000000000" pitchFamily="2" charset="0"/>
              </a:rPr>
              <a:t>Dabei kann es sich um individuelle Dissertationsthemen, Gruppenprojekte oder Projekte des gesamten Jahrgangs handeln. Diese können obligatorisch oder fakultativ sein.</a:t>
            </a:r>
          </a:p>
          <a:p>
            <a:endParaRPr lang="de" sz="2400" b="1" baseline="30000" dirty="0">
              <a:solidFill>
                <a:srgbClr val="000000"/>
              </a:solidFill>
              <a:latin typeface="Aptos" panose="020B0004020202020204" pitchFamily="34" charset="0"/>
              <a:ea typeface="Cambria" panose="02040503050406030204" pitchFamily="18" charset="0"/>
              <a:cs typeface="Poppins" panose="00000500000000000000" pitchFamily="2" charset="0"/>
            </a:endParaRPr>
          </a:p>
          <a:p>
            <a:r>
              <a:rPr lang="de" sz="2400" b="1" baseline="30000" dirty="0">
                <a:solidFill>
                  <a:srgbClr val="000000"/>
                </a:solidFill>
                <a:latin typeface="Aptos" panose="020B0004020202020204" pitchFamily="34" charset="0"/>
                <a:ea typeface="Cambria" panose="02040503050406030204" pitchFamily="18" charset="0"/>
                <a:cs typeface="Poppins" panose="00000500000000000000" pitchFamily="2" charset="0"/>
              </a:rPr>
              <a:t>Die Dozenten/-innen</a:t>
            </a:r>
            <a:r>
              <a:rPr lang="de" sz="2400" baseline="30000" dirty="0">
                <a:solidFill>
                  <a:srgbClr val="000000"/>
                </a:solidFill>
                <a:latin typeface="Aptos" panose="020B0004020202020204" pitchFamily="34" charset="0"/>
                <a:ea typeface="Cambria" panose="02040503050406030204" pitchFamily="18" charset="0"/>
                <a:cs typeface="Poppins" panose="00000500000000000000" pitchFamily="2" charset="0"/>
              </a:rPr>
              <a:t> betreuen und unterstützen die Projekte und </a:t>
            </a:r>
          </a:p>
          <a:p>
            <a:r>
              <a:rPr lang="de" sz="2400" baseline="30000" dirty="0">
                <a:solidFill>
                  <a:srgbClr val="000000"/>
                </a:solidFill>
                <a:latin typeface="Aptos" panose="020B0004020202020204" pitchFamily="34" charset="0"/>
                <a:ea typeface="Cambria" panose="02040503050406030204" pitchFamily="18" charset="0"/>
                <a:cs typeface="Poppins" panose="00000500000000000000" pitchFamily="2" charset="0"/>
              </a:rPr>
              <a:t>sichern (soweit wie möglich) die Qualität der Endprodukte.</a:t>
            </a:r>
          </a:p>
          <a:p>
            <a:endParaRPr lang="de" sz="2400" baseline="30000" dirty="0">
              <a:solidFill>
                <a:srgbClr val="000000"/>
              </a:solidFill>
              <a:latin typeface="Aptos" panose="020B0004020202020204" pitchFamily="34" charset="0"/>
              <a:ea typeface="Cambria" panose="02040503050406030204" pitchFamily="18" charset="0"/>
              <a:cs typeface="Poppins" panose="00000500000000000000" pitchFamily="2" charset="0"/>
            </a:endParaRPr>
          </a:p>
          <a:p>
            <a:r>
              <a:rPr lang="de" sz="2400" b="1" baseline="30000" dirty="0">
                <a:solidFill>
                  <a:srgbClr val="000000"/>
                </a:solidFill>
                <a:latin typeface="Aptos"/>
                <a:ea typeface="Cambria"/>
                <a:cs typeface="Poppins"/>
              </a:rPr>
              <a:t>Ausgangspunkt ist der kommunale Bedarf.</a:t>
            </a:r>
            <a:r>
              <a:rPr lang="de" sz="2400" baseline="30000" dirty="0">
                <a:solidFill>
                  <a:srgbClr val="000000"/>
                </a:solidFill>
                <a:latin typeface="Aptos"/>
                <a:ea typeface="Cambria"/>
                <a:cs typeface="Poppins"/>
              </a:rPr>
              <a:t> In Zusammenarbeit mit dem jeweiligen kommunalen Partner gestalten die Dozenten/-innen dann das Projekt so, dass es für den Fachbereich, das Curriculum, das Niveau und die Fähigkeiten der Studierenden geeignet ist. </a:t>
            </a:r>
          </a:p>
          <a:p>
            <a:endParaRPr lang="de" sz="2400" baseline="30000" dirty="0">
              <a:solidFill>
                <a:srgbClr val="000000"/>
              </a:solidFill>
              <a:latin typeface="Aptos" panose="020B0004020202020204" pitchFamily="34" charset="0"/>
              <a:ea typeface="Cambria" panose="02040503050406030204" pitchFamily="18" charset="0"/>
              <a:cs typeface="Poppins" panose="00000500000000000000" pitchFamily="2" charset="0"/>
            </a:endParaRPr>
          </a:p>
          <a:p>
            <a:endParaRPr lang="de" sz="2400" baseline="30000" dirty="0">
              <a:solidFill>
                <a:srgbClr val="000000"/>
              </a:solidFill>
              <a:latin typeface="Aptos" panose="020B0004020202020204" pitchFamily="34" charset="0"/>
              <a:ea typeface="Cambria" panose="02040503050406030204" pitchFamily="18" charset="0"/>
              <a:cs typeface="Poppins" panose="00000500000000000000" pitchFamily="2" charset="0"/>
            </a:endParaRPr>
          </a:p>
        </p:txBody>
      </p:sp>
      <p:pic>
        <p:nvPicPr>
          <p:cNvPr id="16" name="Picture 15">
            <a:extLst>
              <a:ext uri="{FF2B5EF4-FFF2-40B4-BE49-F238E27FC236}">
                <a16:creationId xmlns:a16="http://schemas.microsoft.com/office/drawing/2014/main" id="{D1CB1448-07D5-F6E3-7F49-2D1CAF966EEA}"/>
              </a:ext>
            </a:extLst>
          </p:cNvPr>
          <p:cNvPicPr>
            <a:picLocks noChangeAspect="1"/>
          </p:cNvPicPr>
          <p:nvPr/>
        </p:nvPicPr>
        <p:blipFill>
          <a:blip r:embed="rId4"/>
          <a:stretch>
            <a:fillRect/>
          </a:stretch>
        </p:blipFill>
        <p:spPr>
          <a:xfrm>
            <a:off x="6122710" y="2459635"/>
            <a:ext cx="2164268" cy="3042168"/>
          </a:xfrm>
          <a:prstGeom prst="rect">
            <a:avLst/>
          </a:prstGeom>
        </p:spPr>
      </p:pic>
      <p:sp>
        <p:nvSpPr>
          <p:cNvPr id="10" name="TextBox 9">
            <a:extLst>
              <a:ext uri="{FF2B5EF4-FFF2-40B4-BE49-F238E27FC236}">
                <a16:creationId xmlns:a16="http://schemas.microsoft.com/office/drawing/2014/main" id="{C1D60007-2044-9633-90B0-DAC1C97A2258}"/>
              </a:ext>
            </a:extLst>
          </p:cNvPr>
          <p:cNvSpPr txBox="1"/>
          <p:nvPr/>
        </p:nvSpPr>
        <p:spPr>
          <a:xfrm>
            <a:off x="5954267" y="5654484"/>
            <a:ext cx="2164269" cy="400110"/>
          </a:xfrm>
          <a:prstGeom prst="rect">
            <a:avLst/>
          </a:prstGeom>
          <a:noFill/>
        </p:spPr>
        <p:txBody>
          <a:bodyPr wrap="square">
            <a:spAutoFit/>
          </a:bodyPr>
          <a:lstStyle/>
          <a:p>
            <a:pPr algn="ctr"/>
            <a:r>
              <a:rPr lang="de" sz="1000">
                <a:latin typeface="Aptos" panose="020B0004020202020204" pitchFamily="34" charset="0"/>
              </a:rPr>
              <a:t>Foto: Claire McDonnell, Technological University Dublin</a:t>
            </a:r>
          </a:p>
        </p:txBody>
      </p:sp>
      <p:sp>
        <p:nvSpPr>
          <p:cNvPr id="2" name="CuadroTexto 10">
            <a:extLst>
              <a:ext uri="{FF2B5EF4-FFF2-40B4-BE49-F238E27FC236}">
                <a16:creationId xmlns:a16="http://schemas.microsoft.com/office/drawing/2014/main" id="{2A7ACD0F-C516-A071-078A-668A528A4985}"/>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94CABD3E-0B16-C26D-6D0F-D530312FD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a:extLst>
              <a:ext uri="{FF2B5EF4-FFF2-40B4-BE49-F238E27FC236}">
                <a16:creationId xmlns:a16="http://schemas.microsoft.com/office/drawing/2014/main" id="{70926561-AAF6-2449-DD21-2EEA5F749398}"/>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8349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5691" y="682544"/>
            <a:ext cx="2633496" cy="411689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de" sz="1600" b="0"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1" dirty="0">
                <a:solidFill>
                  <a:prstClr val="white"/>
                </a:solidFill>
                <a:latin typeface="Arial" panose="020B0604020202020204" pitchFamily="34" charset="0"/>
                <a:cs typeface="Arial" panose="020B0604020202020204" pitchFamily="34" charset="0"/>
              </a:rPr>
              <a:t>PRAKTIKUM</a:t>
            </a:r>
          </a:p>
          <a:p>
            <a:pPr algn="ctr" fontAlgn="auto">
              <a:spcBef>
                <a:spcPts val="0"/>
              </a:spcBef>
              <a:spcAft>
                <a:spcPts val="0"/>
              </a:spcAft>
            </a:pPr>
            <a:endParaRPr lang="de" sz="1600" b="0"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endParaRPr lang="de" sz="1600" b="0"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dirty="0">
                <a:solidFill>
                  <a:prstClr val="white"/>
                </a:solidFill>
                <a:latin typeface="Arial" panose="020B0604020202020204" pitchFamily="34" charset="0"/>
                <a:cs typeface="Arial" panose="020B0604020202020204" pitchFamily="34" charset="0"/>
              </a:rPr>
              <a:t>Studierende sind Hauptbegünstigte</a:t>
            </a:r>
          </a:p>
          <a:p>
            <a:pPr algn="ctr" fontAlgn="auto">
              <a:spcBef>
                <a:spcPts val="0"/>
              </a:spcBef>
              <a:spcAft>
                <a:spcPts val="0"/>
              </a:spcAft>
            </a:pPr>
            <a:endParaRPr lang="de" sz="1600" b="0"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dirty="0">
                <a:solidFill>
                  <a:prstClr val="white"/>
                </a:solidFill>
                <a:latin typeface="Arial" panose="020B0604020202020204" pitchFamily="34" charset="0"/>
                <a:cs typeface="Arial" panose="020B0604020202020204" pitchFamily="34" charset="0"/>
              </a:rPr>
              <a:t>Ziel ist das Lernen der Studierenden</a:t>
            </a:r>
          </a:p>
          <a:p>
            <a:pPr algn="ctr" fontAlgn="auto">
              <a:spcBef>
                <a:spcPts val="0"/>
              </a:spcBef>
              <a:spcAft>
                <a:spcPts val="0"/>
              </a:spcAft>
            </a:pPr>
            <a:endParaRPr lang="de" sz="1600" b="0"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dirty="0">
                <a:solidFill>
                  <a:prstClr val="white"/>
                </a:solidFill>
                <a:latin typeface="Arial" panose="020B0604020202020204" pitchFamily="34" charset="0"/>
                <a:cs typeface="Arial" panose="020B0604020202020204" pitchFamily="34" charset="0"/>
              </a:rPr>
              <a:t>Reflexion ist manchmal ein Bestandteil</a:t>
            </a:r>
          </a:p>
        </p:txBody>
      </p:sp>
      <p:sp>
        <p:nvSpPr>
          <p:cNvPr id="6" name="Rounded Rectangle 5"/>
          <p:cNvSpPr/>
          <p:nvPr/>
        </p:nvSpPr>
        <p:spPr>
          <a:xfrm>
            <a:off x="3224645" y="682543"/>
            <a:ext cx="2633496" cy="411689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r>
              <a:rPr lang="de" sz="1600" b="1" dirty="0">
                <a:solidFill>
                  <a:prstClr val="white"/>
                </a:solidFill>
                <a:latin typeface="Arial" panose="020B0604020202020204" pitchFamily="34" charset="0"/>
                <a:cs typeface="Arial" panose="020B0604020202020204" pitchFamily="34" charset="0"/>
              </a:rPr>
              <a:t>COMMUNITY-ENGAGED RESEARCH AND LEARNING</a:t>
            </a:r>
          </a:p>
          <a:p>
            <a:pPr algn="ctr" fontAlgn="auto">
              <a:spcBef>
                <a:spcPts val="0"/>
              </a:spcBef>
              <a:spcAft>
                <a:spcPts val="0"/>
              </a:spcAft>
            </a:pPr>
            <a:endParaRPr lang="de" sz="1600" b="0"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dirty="0">
                <a:solidFill>
                  <a:prstClr val="white"/>
                </a:solidFill>
                <a:latin typeface="Arial" panose="020B0604020202020204" pitchFamily="34" charset="0"/>
                <a:cs typeface="Arial" panose="020B0604020202020204" pitchFamily="34" charset="0"/>
              </a:rPr>
              <a:t>Die Gemeinde und die Studierenden sind die gemeinsamen Nutznießer</a:t>
            </a:r>
          </a:p>
          <a:p>
            <a:pPr algn="ctr" fontAlgn="auto">
              <a:spcBef>
                <a:spcPts val="0"/>
              </a:spcBef>
              <a:spcAft>
                <a:spcPts val="0"/>
              </a:spcAft>
            </a:pPr>
            <a:endParaRPr lang="de" sz="1600" b="0"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dirty="0">
                <a:solidFill>
                  <a:prstClr val="white"/>
                </a:solidFill>
                <a:latin typeface="Arial" panose="020B0604020202020204" pitchFamily="34" charset="0"/>
                <a:cs typeface="Arial" panose="020B0604020202020204" pitchFamily="34" charset="0"/>
              </a:rPr>
              <a:t>Das Ziel ist eine echte Partnerschaft</a:t>
            </a:r>
          </a:p>
          <a:p>
            <a:pPr algn="ctr" fontAlgn="auto">
              <a:spcBef>
                <a:spcPts val="0"/>
              </a:spcBef>
              <a:spcAft>
                <a:spcPts val="0"/>
              </a:spcAft>
            </a:pPr>
            <a:endParaRPr lang="de" sz="1600" b="0"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dirty="0">
                <a:solidFill>
                  <a:prstClr val="white"/>
                </a:solidFill>
                <a:latin typeface="Arial" panose="020B0604020202020204" pitchFamily="34" charset="0"/>
                <a:cs typeface="Arial" panose="020B0604020202020204" pitchFamily="34" charset="0"/>
              </a:rPr>
              <a:t>Reflexion ist Immer ein Bestandteil</a:t>
            </a:r>
          </a:p>
        </p:txBody>
      </p:sp>
      <p:sp>
        <p:nvSpPr>
          <p:cNvPr id="7" name="Rounded Rectangle 6"/>
          <p:cNvSpPr/>
          <p:nvPr/>
        </p:nvSpPr>
        <p:spPr>
          <a:xfrm>
            <a:off x="5943600" y="682544"/>
            <a:ext cx="2633496" cy="4116891"/>
          </a:xfrm>
          <a:prstGeom prst="roundRect">
            <a:avLst/>
          </a:prstGeom>
          <a:solidFill>
            <a:srgbClr val="18B81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de" sz="1600" b="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endParaRPr lang="de" sz="1600" b="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1">
                <a:solidFill>
                  <a:prstClr val="white"/>
                </a:solidFill>
                <a:latin typeface="Arial" panose="020B0604020202020204" pitchFamily="34" charset="0"/>
                <a:cs typeface="Arial" panose="020B0604020202020204" pitchFamily="34" charset="0"/>
              </a:rPr>
              <a:t>EHRENAMTLICHE AKTIVITÄTEN</a:t>
            </a:r>
          </a:p>
          <a:p>
            <a:pPr algn="ctr" fontAlgn="auto">
              <a:spcBef>
                <a:spcPts val="0"/>
              </a:spcBef>
              <a:spcAft>
                <a:spcPts val="0"/>
              </a:spcAft>
            </a:pPr>
            <a:endParaRPr lang="de" sz="1600" b="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endParaRPr lang="de" sz="1600" b="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a:solidFill>
                  <a:prstClr val="white"/>
                </a:solidFill>
                <a:latin typeface="Arial" panose="020B0604020202020204" pitchFamily="34" charset="0"/>
                <a:cs typeface="Arial" panose="020B0604020202020204" pitchFamily="34" charset="0"/>
              </a:rPr>
              <a:t>Die Gemeinde ist Hauptbegünstigter</a:t>
            </a:r>
          </a:p>
          <a:p>
            <a:pPr algn="ctr" fontAlgn="auto">
              <a:spcBef>
                <a:spcPts val="0"/>
              </a:spcBef>
              <a:spcAft>
                <a:spcPts val="0"/>
              </a:spcAft>
            </a:pPr>
            <a:endParaRPr lang="de" sz="1600" b="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a:solidFill>
                  <a:prstClr val="white"/>
                </a:solidFill>
                <a:latin typeface="Arial" panose="020B0604020202020204" pitchFamily="34" charset="0"/>
                <a:cs typeface="Arial" panose="020B0604020202020204" pitchFamily="34" charset="0"/>
              </a:rPr>
              <a:t>Ziel ist die Einbeziehung in das Gemeinwesen</a:t>
            </a:r>
          </a:p>
          <a:p>
            <a:pPr algn="ctr" fontAlgn="auto">
              <a:spcBef>
                <a:spcPts val="0"/>
              </a:spcBef>
              <a:spcAft>
                <a:spcPts val="0"/>
              </a:spcAft>
            </a:pPr>
            <a:endParaRPr lang="de" sz="1600" b="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de" sz="1600" b="0">
                <a:solidFill>
                  <a:prstClr val="white"/>
                </a:solidFill>
                <a:latin typeface="Arial" panose="020B0604020202020204" pitchFamily="34" charset="0"/>
                <a:cs typeface="Arial" panose="020B0604020202020204" pitchFamily="34" charset="0"/>
              </a:rPr>
              <a:t>Reflexion ist selten ein Bestandteil</a:t>
            </a:r>
          </a:p>
        </p:txBody>
      </p:sp>
      <p:sp>
        <p:nvSpPr>
          <p:cNvPr id="8" name="Left-Right Arrow 7"/>
          <p:cNvSpPr/>
          <p:nvPr/>
        </p:nvSpPr>
        <p:spPr>
          <a:xfrm>
            <a:off x="1093837" y="4910087"/>
            <a:ext cx="7125929" cy="1077758"/>
          </a:xfrm>
          <a:prstGeom prst="lef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 sz="1800" b="0">
              <a:solidFill>
                <a:prstClr val="white"/>
              </a:solidFill>
            </a:endParaRPr>
          </a:p>
        </p:txBody>
      </p:sp>
      <p:sp>
        <p:nvSpPr>
          <p:cNvPr id="9" name="TextBox 8"/>
          <p:cNvSpPr txBox="1"/>
          <p:nvPr/>
        </p:nvSpPr>
        <p:spPr>
          <a:xfrm>
            <a:off x="2133599" y="5264300"/>
            <a:ext cx="4876800" cy="369332"/>
          </a:xfrm>
          <a:prstGeom prst="rect">
            <a:avLst/>
          </a:prstGeom>
          <a:noFill/>
        </p:spPr>
        <p:txBody>
          <a:bodyPr wrap="square" rtlCol="0" anchor="ctr">
            <a:spAutoFit/>
          </a:bodyPr>
          <a:lstStyle/>
          <a:p>
            <a:pPr algn="ctr" fontAlgn="auto">
              <a:spcBef>
                <a:spcPts val="0"/>
              </a:spcBef>
              <a:spcAft>
                <a:spcPts val="0"/>
              </a:spcAft>
            </a:pPr>
            <a:r>
              <a:rPr lang="de" sz="1800" b="0" dirty="0">
                <a:solidFill>
                  <a:prstClr val="white"/>
                </a:solidFill>
                <a:latin typeface="Arial" panose="020B0604020202020204" pitchFamily="34" charset="0"/>
                <a:cs typeface="Arial" panose="020B0604020202020204" pitchFamily="34" charset="0"/>
              </a:rPr>
              <a:t>Kontinuum des erfahrungsbasierten Lernens</a:t>
            </a:r>
          </a:p>
        </p:txBody>
      </p:sp>
      <p:sp>
        <p:nvSpPr>
          <p:cNvPr id="3" name="TextBox 2">
            <a:extLst>
              <a:ext uri="{FF2B5EF4-FFF2-40B4-BE49-F238E27FC236}">
                <a16:creationId xmlns:a16="http://schemas.microsoft.com/office/drawing/2014/main" id="{2C01B004-F9BA-D4B3-9280-F81EB21CAD17}"/>
              </a:ext>
            </a:extLst>
          </p:cNvPr>
          <p:cNvSpPr txBox="1"/>
          <p:nvPr/>
        </p:nvSpPr>
        <p:spPr>
          <a:xfrm>
            <a:off x="-30607" y="6036956"/>
            <a:ext cx="9144000" cy="276999"/>
          </a:xfrm>
          <a:prstGeom prst="rect">
            <a:avLst/>
          </a:prstGeom>
          <a:noFill/>
        </p:spPr>
        <p:txBody>
          <a:bodyPr wrap="square">
            <a:spAutoFit/>
          </a:bodyPr>
          <a:lstStyle/>
          <a:p>
            <a:pPr algn="r"/>
            <a:r>
              <a:rPr lang="de" sz="1200" i="1"/>
              <a:t>* Angepasst von </a:t>
            </a:r>
            <a:r>
              <a:rPr lang="de" sz="1200" i="1">
                <a:hlinkClick r:id="rId2"/>
              </a:rPr>
              <a:t>Furco, 1996</a:t>
            </a:r>
            <a:r>
              <a:rPr lang="de" sz="1200" i="1"/>
              <a:t>; </a:t>
            </a:r>
            <a:r>
              <a:rPr lang="de" sz="1200" i="1">
                <a:hlinkClick r:id="rId3"/>
              </a:rPr>
              <a:t>Kenworthy-U'Ren et al., 2006 </a:t>
            </a:r>
            <a:r>
              <a:rPr lang="de" sz="1200" i="1"/>
              <a:t>und </a:t>
            </a:r>
            <a:r>
              <a:rPr lang="de" sz="1200" i="1">
                <a:hlinkClick r:id="rId4"/>
              </a:rPr>
              <a:t>O'Connor et al., 2011</a:t>
            </a:r>
            <a:endParaRPr lang="de" sz="1200" i="1"/>
          </a:p>
        </p:txBody>
      </p:sp>
      <p:sp>
        <p:nvSpPr>
          <p:cNvPr id="2" name="TextBox 1">
            <a:extLst>
              <a:ext uri="{FF2B5EF4-FFF2-40B4-BE49-F238E27FC236}">
                <a16:creationId xmlns:a16="http://schemas.microsoft.com/office/drawing/2014/main" id="{64C60D3B-879D-EBD0-86E6-4512E778F5CE}"/>
              </a:ext>
            </a:extLst>
          </p:cNvPr>
          <p:cNvSpPr txBox="1"/>
          <p:nvPr/>
        </p:nvSpPr>
        <p:spPr>
          <a:xfrm>
            <a:off x="0" y="182601"/>
            <a:ext cx="9143999" cy="369332"/>
          </a:xfrm>
          <a:prstGeom prst="rect">
            <a:avLst/>
          </a:prstGeom>
          <a:noFill/>
        </p:spPr>
        <p:txBody>
          <a:bodyPr wrap="square" rtlCol="0">
            <a:spAutoFit/>
          </a:bodyPr>
          <a:lstStyle/>
          <a:p>
            <a:pPr algn="ctr"/>
            <a:r>
              <a:rPr lang="de">
                <a:latin typeface="Aptos" panose="020B0004020202020204" pitchFamily="34" charset="0"/>
              </a:rPr>
              <a:t>Beziehung zwischen gemeinwesenorientiertem Lernen, Ehrenamt und Praktika*</a:t>
            </a:r>
          </a:p>
        </p:txBody>
      </p:sp>
      <p:sp>
        <p:nvSpPr>
          <p:cNvPr id="11" name="CuadroTexto 10">
            <a:extLst>
              <a:ext uri="{FF2B5EF4-FFF2-40B4-BE49-F238E27FC236}">
                <a16:creationId xmlns:a16="http://schemas.microsoft.com/office/drawing/2014/main" id="{53FE4058-5FB4-3FC5-4E74-6E86E64F0FA6}"/>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12" name="Imagen 11">
            <a:extLst>
              <a:ext uri="{FF2B5EF4-FFF2-40B4-BE49-F238E27FC236}">
                <a16:creationId xmlns:a16="http://schemas.microsoft.com/office/drawing/2014/main" id="{B596C675-EBD4-B895-835D-CCE672AB4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6D26C990-3B90-503D-C6E3-35EB4BF03773}"/>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64690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8ABF5-CEE8-7D56-CA6D-9A538B4681E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DA8A38-796E-CA21-1671-F9CAEFD2756F}"/>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8355147E-D04F-F763-ED93-3233179D4E8E}"/>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00FD595F-CBC8-3CC2-6763-B72C0A198FFD}"/>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A98C314F-319E-05D9-5F78-07DAD5513728}"/>
              </a:ext>
            </a:extLst>
          </p:cNvPr>
          <p:cNvSpPr>
            <a:spLocks noGrp="1"/>
          </p:cNvSpPr>
          <p:nvPr>
            <p:ph type="title"/>
          </p:nvPr>
        </p:nvSpPr>
        <p:spPr>
          <a:xfrm>
            <a:off x="0" y="211789"/>
            <a:ext cx="8361680" cy="1143000"/>
          </a:xfrm>
        </p:spPr>
        <p:txBody>
          <a:bodyPr>
            <a:normAutofit/>
          </a:bodyPr>
          <a:lstStyle/>
          <a:p>
            <a:r>
              <a:rPr lang="de">
                <a:latin typeface="Aptos" panose="020B0004020202020204" pitchFamily="34" charset="0"/>
              </a:rPr>
              <a:t>CERL-Pädagogik</a:t>
            </a:r>
          </a:p>
        </p:txBody>
      </p:sp>
      <p:sp>
        <p:nvSpPr>
          <p:cNvPr id="8" name="TextBox 7">
            <a:extLst>
              <a:ext uri="{FF2B5EF4-FFF2-40B4-BE49-F238E27FC236}">
                <a16:creationId xmlns:a16="http://schemas.microsoft.com/office/drawing/2014/main" id="{2BB205F7-E477-36B0-7582-04CB794563EE}"/>
              </a:ext>
            </a:extLst>
          </p:cNvPr>
          <p:cNvSpPr txBox="1"/>
          <p:nvPr/>
        </p:nvSpPr>
        <p:spPr>
          <a:xfrm>
            <a:off x="233286" y="1260995"/>
            <a:ext cx="7977402" cy="4247317"/>
          </a:xfrm>
          <a:prstGeom prst="rect">
            <a:avLst/>
          </a:prstGeom>
          <a:noFill/>
        </p:spPr>
        <p:txBody>
          <a:bodyPr wrap="square">
            <a:spAutoFit/>
          </a:bodyPr>
          <a:lstStyle/>
          <a:p>
            <a:r>
              <a:rPr lang="de" sz="1800" dirty="0">
                <a:effectLst/>
                <a:latin typeface="Aptos" panose="020B0004020202020204" pitchFamily="34" charset="0"/>
                <a:ea typeface="Cambria" panose="02040503050406030204" pitchFamily="18" charset="0"/>
              </a:rPr>
              <a:t>Community Engaged Research and Learning: </a:t>
            </a:r>
          </a:p>
          <a:p>
            <a:endParaRPr lang="de" dirty="0">
              <a:latin typeface="Aptos" panose="020B0004020202020204" pitchFamily="34" charset="0"/>
              <a:ea typeface="Cambria" panose="02040503050406030204" pitchFamily="18" charset="0"/>
            </a:endParaRPr>
          </a:p>
          <a:p>
            <a:pPr marL="285750" indent="-285750">
              <a:buFont typeface="Arial" panose="020B0604020202020204" pitchFamily="34" charset="0"/>
              <a:buChar char="•"/>
            </a:pPr>
            <a:r>
              <a:rPr lang="de" sz="1800" dirty="0">
                <a:effectLst/>
                <a:latin typeface="Aptos" panose="020B0004020202020204" pitchFamily="34" charset="0"/>
                <a:ea typeface="Cambria" panose="02040503050406030204" pitchFamily="18" charset="0"/>
              </a:rPr>
              <a:t>„beinhaltet authentisches, erfahrungsorientiertes Lernen und authentische Bewertung, die durch Zusammenarbeit und engagierte Beteiligung vorangetrieben und durch Reflexion untermauert wird.“ (Bates et al., 2022:11)  </a:t>
            </a:r>
          </a:p>
          <a:p>
            <a:endParaRPr lang="de" sz="1800" dirty="0">
              <a:effectLst/>
              <a:latin typeface="Aptos" panose="020B0004020202020204" pitchFamily="34" charset="0"/>
              <a:ea typeface="Cambria" panose="02040503050406030204" pitchFamily="18" charset="0"/>
            </a:endParaRPr>
          </a:p>
          <a:p>
            <a:pPr marL="285750" indent="-285750">
              <a:buFont typeface="Arial" panose="020B0604020202020204" pitchFamily="34" charset="0"/>
              <a:buChar char="•"/>
            </a:pPr>
            <a:r>
              <a:rPr lang="de" dirty="0">
                <a:latin typeface="Aptos" panose="020B0004020202020204" pitchFamily="34" charset="0"/>
                <a:ea typeface="Cambria" panose="02040503050406030204" pitchFamily="18" charset="0"/>
              </a:rPr>
              <a:t>wird von Kuh als „High impact Practice“ (hochwirksame Praxis) bezeichnet. (Stewart et al., 2018)</a:t>
            </a:r>
            <a:endParaRPr lang="de" dirty="0">
              <a:latin typeface="Aptos" panose="020B0004020202020204" pitchFamily="34" charset="0"/>
            </a:endParaRPr>
          </a:p>
          <a:p>
            <a:endParaRPr lang="de" sz="1800" dirty="0">
              <a:effectLst/>
              <a:latin typeface="Aptos" panose="020B0004020202020204" pitchFamily="34" charset="0"/>
              <a:ea typeface="Cambria" panose="02040503050406030204" pitchFamily="18" charset="0"/>
            </a:endParaRPr>
          </a:p>
          <a:p>
            <a:pPr marL="285750" indent="-285750">
              <a:buFont typeface="Arial" panose="020B0604020202020204" pitchFamily="34" charset="0"/>
              <a:buChar char="•"/>
            </a:pPr>
            <a:r>
              <a:rPr lang="de" sz="1800" dirty="0">
                <a:effectLst/>
                <a:latin typeface="Aptos" panose="020B0004020202020204" pitchFamily="34" charset="0"/>
                <a:ea typeface="Cambria" panose="02040503050406030204" pitchFamily="18" charset="0"/>
              </a:rPr>
              <a:t>verfolgt einen konstruktivistischen, emanzipatorischen Ansatz, wie er von Tassone und Eppink (2016:19) beschrieben wird, bei dem </a:t>
            </a:r>
            <a:r>
              <a:rPr lang="de" dirty="0">
                <a:latin typeface="Aptos" panose="020B0004020202020204" pitchFamily="34" charset="0"/>
                <a:ea typeface="Cambria" panose="02040503050406030204" pitchFamily="18" charset="0"/>
              </a:rPr>
              <a:t>‘„</a:t>
            </a:r>
            <a:r>
              <a:rPr lang="de" b="1" dirty="0">
                <a:latin typeface="Aptos" panose="020B0004020202020204" pitchFamily="34" charset="0"/>
                <a:ea typeface="Cambria" panose="02040503050406030204" pitchFamily="18" charset="0"/>
              </a:rPr>
              <a:t>L</a:t>
            </a:r>
            <a:r>
              <a:rPr lang="de" sz="1800" b="1" dirty="0">
                <a:effectLst/>
                <a:latin typeface="Aptos" panose="020B0004020202020204" pitchFamily="34" charset="0"/>
                <a:ea typeface="Cambria" panose="02040503050406030204" pitchFamily="18" charset="0"/>
              </a:rPr>
              <a:t>ehrkräfte </a:t>
            </a:r>
            <a:r>
              <a:rPr lang="de" sz="1800" dirty="0">
                <a:effectLst/>
                <a:latin typeface="Aptos" panose="020B0004020202020204" pitchFamily="34" charset="0"/>
                <a:ea typeface="Cambria" panose="02040503050406030204" pitchFamily="18" charset="0"/>
              </a:rPr>
              <a:t>eher als </a:t>
            </a:r>
            <a:r>
              <a:rPr lang="de" sz="1800" b="1" dirty="0">
                <a:effectLst/>
                <a:latin typeface="Aptos" panose="020B0004020202020204" pitchFamily="34" charset="0"/>
                <a:ea typeface="Cambria" panose="02040503050406030204" pitchFamily="18" charset="0"/>
              </a:rPr>
              <a:t>Lernbegleiter/innen</a:t>
            </a:r>
            <a:r>
              <a:rPr lang="de" sz="1800" dirty="0">
                <a:effectLst/>
                <a:latin typeface="Aptos" panose="020B0004020202020204" pitchFamily="34" charset="0"/>
                <a:ea typeface="Cambria" panose="02040503050406030204" pitchFamily="18" charset="0"/>
              </a:rPr>
              <a:t> </a:t>
            </a:r>
            <a:r>
              <a:rPr lang="de" dirty="0">
                <a:latin typeface="Aptos" panose="020B0004020202020204" pitchFamily="34" charset="0"/>
                <a:ea typeface="Cambria" panose="02040503050406030204" pitchFamily="18" charset="0"/>
              </a:rPr>
              <a:t>agieren oder auch mit den Schülerinnen und </a:t>
            </a:r>
            <a:r>
              <a:rPr lang="de" sz="1800" b="1" dirty="0">
                <a:effectLst/>
                <a:latin typeface="Aptos" panose="020B0004020202020204" pitchFamily="34" charset="0"/>
                <a:ea typeface="Cambria" panose="02040503050406030204" pitchFamily="18" charset="0"/>
              </a:rPr>
              <a:t>Schülern und möglicherweise mit anderen gesellschaftlichen Akteurinnen und Akteuren gemeinsam lernen</a:t>
            </a:r>
            <a:r>
              <a:rPr lang="de" sz="1800" dirty="0">
                <a:effectLst/>
                <a:latin typeface="Aptos" panose="020B0004020202020204" pitchFamily="34" charset="0"/>
                <a:ea typeface="Cambria" panose="02040503050406030204" pitchFamily="18" charset="0"/>
              </a:rPr>
              <a:t>. Die Schüler/innen sollen sich aktiv mit dem Hinterfragen und Entwickeln von Konzepten, Verfahren und Lösungen für gesellschaftliche Herausforderungen befassen und damit experimentieren." </a:t>
            </a:r>
          </a:p>
          <a:p>
            <a:endParaRPr lang="de" dirty="0">
              <a:latin typeface="Poppins" panose="00000500000000000000" pitchFamily="2" charset="0"/>
              <a:ea typeface="Cambria" panose="02040503050406030204" pitchFamily="18" charset="0"/>
            </a:endParaRPr>
          </a:p>
        </p:txBody>
      </p:sp>
      <p:sp>
        <p:nvSpPr>
          <p:cNvPr id="2" name="CuadroTexto 10">
            <a:extLst>
              <a:ext uri="{FF2B5EF4-FFF2-40B4-BE49-F238E27FC236}">
                <a16:creationId xmlns:a16="http://schemas.microsoft.com/office/drawing/2014/main" id="{61B00EF3-3568-5BEB-0F47-13BC4277A32A}"/>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187B8499-202C-5903-0D9E-843B44A1A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5F009B5B-B98D-03F7-C622-8D22EE3849D2}"/>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86098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F8C34-04DB-8004-AF11-1DAA202693E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67F79E6-AD8E-75B3-24EC-BF4F0C84C28B}"/>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36874F7-AE94-4721-0B9D-56D23E21AB83}"/>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3A26FC67-D1F6-F5E0-3D26-901EFCF37236}"/>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7A4106D4-8761-979D-2B9C-43F89758ACA1}"/>
              </a:ext>
            </a:extLst>
          </p:cNvPr>
          <p:cNvSpPr>
            <a:spLocks noGrp="1"/>
          </p:cNvSpPr>
          <p:nvPr>
            <p:ph type="title"/>
          </p:nvPr>
        </p:nvSpPr>
        <p:spPr>
          <a:xfrm>
            <a:off x="0" y="-11731"/>
            <a:ext cx="8361680" cy="1143000"/>
          </a:xfrm>
        </p:spPr>
        <p:txBody>
          <a:bodyPr>
            <a:normAutofit/>
          </a:bodyPr>
          <a:lstStyle/>
          <a:p>
            <a:r>
              <a:rPr lang="de" sz="3600">
                <a:latin typeface="Aptos" panose="020B0004020202020204" pitchFamily="34" charset="0"/>
              </a:rPr>
              <a:t>Welche Vorteile hat CERL?</a:t>
            </a:r>
          </a:p>
        </p:txBody>
      </p:sp>
      <p:sp>
        <p:nvSpPr>
          <p:cNvPr id="8" name="TextBox 7">
            <a:extLst>
              <a:ext uri="{FF2B5EF4-FFF2-40B4-BE49-F238E27FC236}">
                <a16:creationId xmlns:a16="http://schemas.microsoft.com/office/drawing/2014/main" id="{FB2BA27A-61D1-DC99-8000-7CD998776283}"/>
              </a:ext>
            </a:extLst>
          </p:cNvPr>
          <p:cNvSpPr txBox="1"/>
          <p:nvPr/>
        </p:nvSpPr>
        <p:spPr>
          <a:xfrm>
            <a:off x="312788" y="1182904"/>
            <a:ext cx="7774848" cy="1938992"/>
          </a:xfrm>
          <a:prstGeom prst="rect">
            <a:avLst/>
          </a:prstGeom>
          <a:noFill/>
        </p:spPr>
        <p:txBody>
          <a:bodyPr wrap="square">
            <a:spAutoFit/>
          </a:bodyPr>
          <a:lstStyle/>
          <a:p>
            <a:pPr marR="114935" algn="just">
              <a:spcAft>
                <a:spcPts val="1200"/>
              </a:spcAft>
            </a:pPr>
            <a:r>
              <a:rPr lang="de" sz="1800" b="1">
                <a:solidFill>
                  <a:srgbClr val="000000"/>
                </a:solidFill>
                <a:effectLst/>
                <a:latin typeface="Aptos" panose="020B0004020202020204" pitchFamily="34" charset="0"/>
                <a:ea typeface="Cambria" panose="02040503050406030204" pitchFamily="18" charset="0"/>
              </a:rPr>
              <a:t>Studierende </a:t>
            </a:r>
          </a:p>
          <a:p>
            <a:pPr marL="285750" marR="114935" indent="-285750" algn="just">
              <a:spcAft>
                <a:spcPts val="1200"/>
              </a:spcAft>
              <a:buFont typeface="Arial" panose="020B0604020202020204" pitchFamily="34" charset="0"/>
              <a:buChar char="•"/>
            </a:pPr>
            <a:r>
              <a:rPr lang="de" sz="1800">
                <a:solidFill>
                  <a:srgbClr val="000000"/>
                </a:solidFill>
                <a:effectLst/>
                <a:latin typeface="Aptos" panose="020B0004020202020204" pitchFamily="34" charset="0"/>
                <a:ea typeface="Cambria" panose="02040503050406030204" pitchFamily="18" charset="0"/>
              </a:rPr>
              <a:t>Erwerben von fachspezifischen und übertragbaren Kompetenzen</a:t>
            </a:r>
          </a:p>
          <a:p>
            <a:pPr marL="285750" marR="114935" indent="-285750" algn="just">
              <a:spcAft>
                <a:spcPts val="1200"/>
              </a:spcAft>
              <a:buFont typeface="Arial" panose="020B0604020202020204" pitchFamily="34" charset="0"/>
              <a:buChar char="•"/>
            </a:pPr>
            <a:r>
              <a:rPr lang="de" sz="1800">
                <a:solidFill>
                  <a:srgbClr val="000000"/>
                </a:solidFill>
                <a:effectLst/>
                <a:latin typeface="Aptos" panose="020B0004020202020204" pitchFamily="34" charset="0"/>
                <a:ea typeface="Cambria" panose="02040503050406030204" pitchFamily="18" charset="0"/>
              </a:rPr>
              <a:t>Erfassen der Bedeutung von Systemdenken, kritischem Denken und gemeinsamer kreativer Arbeit </a:t>
            </a:r>
          </a:p>
          <a:p>
            <a:pPr marL="285750" marR="114935" indent="-285750" algn="just">
              <a:spcAft>
                <a:spcPts val="1200"/>
              </a:spcAft>
              <a:buFont typeface="Arial" panose="020B0604020202020204" pitchFamily="34" charset="0"/>
              <a:buChar char="•"/>
            </a:pPr>
            <a:r>
              <a:rPr lang="de">
                <a:solidFill>
                  <a:srgbClr val="000000"/>
                </a:solidFill>
                <a:latin typeface="Aptos" panose="020B0004020202020204" pitchFamily="34" charset="0"/>
                <a:ea typeface="Cambria" panose="02040503050406030204" pitchFamily="18" charset="0"/>
              </a:rPr>
              <a:t>Umsetzen der Theorie in die Praxis </a:t>
            </a:r>
            <a:r>
              <a:rPr lang="de" sz="1800">
                <a:solidFill>
                  <a:srgbClr val="000000"/>
                </a:solidFill>
                <a:effectLst/>
                <a:latin typeface="Aptos" panose="020B0004020202020204" pitchFamily="34" charset="0"/>
                <a:ea typeface="Cambria" panose="02040503050406030204" pitchFamily="18" charset="0"/>
              </a:rPr>
              <a:t>durch reale, praktische Aktivitäten</a:t>
            </a:r>
            <a:r>
              <a:rPr lang="de">
                <a:solidFill>
                  <a:srgbClr val="000000"/>
                </a:solidFill>
                <a:latin typeface="Aptos" panose="020B0004020202020204" pitchFamily="34" charset="0"/>
                <a:ea typeface="Cambria" panose="02040503050406030204" pitchFamily="18" charset="0"/>
              </a:rPr>
              <a:t>.</a:t>
            </a:r>
          </a:p>
        </p:txBody>
      </p:sp>
      <p:pic>
        <p:nvPicPr>
          <p:cNvPr id="13" name="Picture 12" descr="A group of people in a room&#10;&#10;AI-generated content may be incorrect.">
            <a:extLst>
              <a:ext uri="{FF2B5EF4-FFF2-40B4-BE49-F238E27FC236}">
                <a16:creationId xmlns:a16="http://schemas.microsoft.com/office/drawing/2014/main" id="{48D337B0-E90A-A41F-219F-BBBA1A1021CB}"/>
              </a:ext>
            </a:extLst>
          </p:cNvPr>
          <p:cNvPicPr>
            <a:picLocks noChangeAspect="1"/>
          </p:cNvPicPr>
          <p:nvPr/>
        </p:nvPicPr>
        <p:blipFill>
          <a:blip r:embed="rId3"/>
          <a:srcRect t="5390" r="66667" b="31496"/>
          <a:stretch>
            <a:fillRect/>
          </a:stretch>
        </p:blipFill>
        <p:spPr>
          <a:xfrm>
            <a:off x="5366012" y="3190959"/>
            <a:ext cx="2745616" cy="2763014"/>
          </a:xfrm>
          <a:prstGeom prst="rect">
            <a:avLst/>
          </a:prstGeom>
        </p:spPr>
      </p:pic>
      <p:sp>
        <p:nvSpPr>
          <p:cNvPr id="10" name="TextBox 9">
            <a:extLst>
              <a:ext uri="{FF2B5EF4-FFF2-40B4-BE49-F238E27FC236}">
                <a16:creationId xmlns:a16="http://schemas.microsoft.com/office/drawing/2014/main" id="{A3D044BB-EE28-3B83-403E-809C8FCB08C4}"/>
              </a:ext>
            </a:extLst>
          </p:cNvPr>
          <p:cNvSpPr txBox="1"/>
          <p:nvPr/>
        </p:nvSpPr>
        <p:spPr>
          <a:xfrm>
            <a:off x="5254052" y="6023036"/>
            <a:ext cx="2969536" cy="400110"/>
          </a:xfrm>
          <a:prstGeom prst="rect">
            <a:avLst/>
          </a:prstGeom>
          <a:noFill/>
        </p:spPr>
        <p:txBody>
          <a:bodyPr wrap="square">
            <a:spAutoFit/>
          </a:bodyPr>
          <a:lstStyle/>
          <a:p>
            <a:pPr algn="ctr"/>
            <a:r>
              <a:rPr lang="de" sz="1000" dirty="0"/>
              <a:t>Foto: Claire McDonnell, Technological University Dublin</a:t>
            </a:r>
          </a:p>
        </p:txBody>
      </p:sp>
      <p:sp>
        <p:nvSpPr>
          <p:cNvPr id="7" name="TextBox 6">
            <a:extLst>
              <a:ext uri="{FF2B5EF4-FFF2-40B4-BE49-F238E27FC236}">
                <a16:creationId xmlns:a16="http://schemas.microsoft.com/office/drawing/2014/main" id="{B7B4EEE4-8174-8946-F708-0CCEDCE3085E}"/>
              </a:ext>
            </a:extLst>
          </p:cNvPr>
          <p:cNvSpPr txBox="1"/>
          <p:nvPr/>
        </p:nvSpPr>
        <p:spPr>
          <a:xfrm>
            <a:off x="312788" y="3199730"/>
            <a:ext cx="4672167" cy="2477601"/>
          </a:xfrm>
          <a:prstGeom prst="rect">
            <a:avLst/>
          </a:prstGeom>
          <a:noFill/>
        </p:spPr>
        <p:txBody>
          <a:bodyPr wrap="square" rtlCol="0">
            <a:spAutoFit/>
          </a:bodyPr>
          <a:lstStyle/>
          <a:p>
            <a:pPr marL="285750" marR="114935" indent="-285750" algn="just">
              <a:buFont typeface="Arial" panose="020B0604020202020204" pitchFamily="34" charset="0"/>
              <a:buChar char="•"/>
            </a:pPr>
            <a:r>
              <a:rPr lang="de">
                <a:solidFill>
                  <a:srgbClr val="000000"/>
                </a:solidFill>
                <a:latin typeface="Aptos" panose="020B0004020202020204" pitchFamily="34" charset="0"/>
                <a:ea typeface="Cambria" panose="02040503050406030204" pitchFamily="18" charset="0"/>
              </a:rPr>
              <a:t>Erfahren, wie ihre eigenen fachspezifischen Kenntnisse und Fähigkeiten zur Verbesserung der Bodengesundheit beitragen können</a:t>
            </a:r>
          </a:p>
          <a:p>
            <a:pPr marL="285750" marR="114935" indent="-285750" algn="just">
              <a:buFont typeface="Arial" panose="020B0604020202020204" pitchFamily="34" charset="0"/>
              <a:buChar char="•"/>
            </a:pPr>
            <a:endParaRPr lang="de" sz="1100">
              <a:solidFill>
                <a:srgbClr val="000000"/>
              </a:solidFill>
              <a:latin typeface="Aptos" panose="020B0004020202020204" pitchFamily="34" charset="0"/>
              <a:ea typeface="Cambria" panose="02040503050406030204" pitchFamily="18" charset="0"/>
            </a:endParaRPr>
          </a:p>
          <a:p>
            <a:pPr marL="285750" marR="114935" indent="-285750" algn="just">
              <a:buFont typeface="Arial" panose="020B0604020202020204" pitchFamily="34" charset="0"/>
              <a:buChar char="•"/>
            </a:pPr>
            <a:r>
              <a:rPr lang="de">
                <a:solidFill>
                  <a:srgbClr val="000000"/>
                </a:solidFill>
                <a:latin typeface="Aptos" panose="020B0004020202020204" pitchFamily="34" charset="0"/>
                <a:ea typeface="Cambria" panose="02040503050406030204" pitchFamily="18" charset="0"/>
              </a:rPr>
              <a:t>Gewinnen von Einblicken in die Wertschätzung des Bodens in den Gemeinden und in das umfassende Wissen, das die Gemeinden über ihren eigenen Kontext haben </a:t>
            </a:r>
          </a:p>
          <a:p>
            <a:endParaRPr lang="de"/>
          </a:p>
        </p:txBody>
      </p:sp>
      <p:sp>
        <p:nvSpPr>
          <p:cNvPr id="2" name="CuadroTexto 10">
            <a:extLst>
              <a:ext uri="{FF2B5EF4-FFF2-40B4-BE49-F238E27FC236}">
                <a16:creationId xmlns:a16="http://schemas.microsoft.com/office/drawing/2014/main" id="{EA47D506-99FC-C376-98F6-ED61F7DFC10E}"/>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B4FCA8E1-E531-F798-F106-0D3C5BB01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B91E154E-D8C1-5251-7C01-7AE8AA69F1CE}"/>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0517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E1925-EDBC-9737-2443-484D41C9980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5BCDC1-BEE4-9BBB-0D3E-36FC5B5948AB}"/>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F906375E-A2D6-C738-9CFA-A3ECB90B6032}"/>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E2DE075E-36CF-403D-2EF9-335F48F681DF}"/>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2250DAA9-A5C2-862D-A123-64840567FA36}"/>
              </a:ext>
            </a:extLst>
          </p:cNvPr>
          <p:cNvSpPr>
            <a:spLocks noGrp="1"/>
          </p:cNvSpPr>
          <p:nvPr>
            <p:ph type="title"/>
          </p:nvPr>
        </p:nvSpPr>
        <p:spPr>
          <a:xfrm>
            <a:off x="0" y="-11731"/>
            <a:ext cx="8361680" cy="1143000"/>
          </a:xfrm>
        </p:spPr>
        <p:txBody>
          <a:bodyPr>
            <a:normAutofit/>
          </a:bodyPr>
          <a:lstStyle/>
          <a:p>
            <a:r>
              <a:rPr lang="de" sz="3600">
                <a:latin typeface="Aptos" panose="020B0004020202020204" pitchFamily="34" charset="0"/>
              </a:rPr>
              <a:t>Welche Vorteile hat CERL?</a:t>
            </a:r>
          </a:p>
        </p:txBody>
      </p:sp>
      <p:sp>
        <p:nvSpPr>
          <p:cNvPr id="8" name="TextBox 7">
            <a:extLst>
              <a:ext uri="{FF2B5EF4-FFF2-40B4-BE49-F238E27FC236}">
                <a16:creationId xmlns:a16="http://schemas.microsoft.com/office/drawing/2014/main" id="{3CB1C3D3-AA63-46B4-A791-E76928ADD6BB}"/>
              </a:ext>
            </a:extLst>
          </p:cNvPr>
          <p:cNvSpPr txBox="1"/>
          <p:nvPr/>
        </p:nvSpPr>
        <p:spPr>
          <a:xfrm>
            <a:off x="239687" y="1290991"/>
            <a:ext cx="7774848" cy="3016210"/>
          </a:xfrm>
          <a:prstGeom prst="rect">
            <a:avLst/>
          </a:prstGeom>
          <a:noFill/>
        </p:spPr>
        <p:txBody>
          <a:bodyPr wrap="square">
            <a:spAutoFit/>
          </a:bodyPr>
          <a:lstStyle/>
          <a:p>
            <a:pPr marR="114935" algn="just">
              <a:spcAft>
                <a:spcPts val="1200"/>
              </a:spcAft>
            </a:pPr>
            <a:r>
              <a:rPr lang="de" b="1">
                <a:solidFill>
                  <a:srgbClr val="000000"/>
                </a:solidFill>
                <a:effectLst/>
                <a:latin typeface="Aptos" panose="020B0004020202020204" pitchFamily="34" charset="0"/>
                <a:ea typeface="Cambria" panose="02040503050406030204" pitchFamily="18" charset="0"/>
              </a:rPr>
              <a:t>Zivilgesellschaft</a:t>
            </a:r>
          </a:p>
          <a:p>
            <a:pPr marL="285750" marR="114935" indent="-285750" algn="just">
              <a:buFont typeface="Arial" panose="020B0604020202020204" pitchFamily="34" charset="0"/>
              <a:buChar char="•"/>
            </a:pPr>
            <a:r>
              <a:rPr lang="de">
                <a:solidFill>
                  <a:srgbClr val="000000"/>
                </a:solidFill>
                <a:latin typeface="Aptos" panose="020B0004020202020204" pitchFamily="34" charset="0"/>
                <a:ea typeface="Cambria" panose="02040503050406030204" pitchFamily="18" charset="0"/>
              </a:rPr>
              <a:t>Erhält die Möglichkeit, von zusätzlichen Forschungsressourcen zu profitieren, z. B. von technischem Fachwissen, Ausrüstung und Einrichtungen, die über das hinausgehen, was sie intern besitzt, und/oder von jemandem, der die Zeit hat, Forschung durchzuführen und neue Ideen und Ansätze einzubringen </a:t>
            </a:r>
          </a:p>
          <a:p>
            <a:pPr marL="285750" marR="114935" indent="-285750" algn="just">
              <a:buFont typeface="Arial" panose="020B0604020202020204" pitchFamily="34" charset="0"/>
              <a:buChar char="•"/>
            </a:pPr>
            <a:endParaRPr lang="de">
              <a:solidFill>
                <a:srgbClr val="000000"/>
              </a:solidFill>
              <a:latin typeface="Aptos" panose="020B0004020202020204" pitchFamily="34" charset="0"/>
              <a:ea typeface="Cambria" panose="02040503050406030204" pitchFamily="18" charset="0"/>
            </a:endParaRPr>
          </a:p>
          <a:p>
            <a:pPr marL="285750" marR="114935" indent="-285750" algn="just">
              <a:buFont typeface="Arial" panose="020B0604020202020204" pitchFamily="34" charset="0"/>
              <a:buChar char="•"/>
            </a:pPr>
            <a:r>
              <a:rPr lang="de">
                <a:solidFill>
                  <a:srgbClr val="000000"/>
                </a:solidFill>
                <a:latin typeface="Aptos" panose="020B0004020202020204" pitchFamily="34" charset="0"/>
                <a:ea typeface="Cambria" panose="02040503050406030204" pitchFamily="18" charset="0"/>
              </a:rPr>
              <a:t>Sensibilisieren der Studierenden (künftige Fachkräfte) für die Themen, für die sie sich einsetzen </a:t>
            </a:r>
          </a:p>
          <a:p>
            <a:pPr marL="285750" marR="114935" indent="-285750" algn="just">
              <a:buFont typeface="Arial" panose="020B0604020202020204" pitchFamily="34" charset="0"/>
              <a:buChar char="•"/>
            </a:pPr>
            <a:endParaRPr lang="de">
              <a:solidFill>
                <a:srgbClr val="000000"/>
              </a:solidFill>
              <a:latin typeface="Aptos" panose="020B0004020202020204" pitchFamily="34" charset="0"/>
              <a:ea typeface="Cambria" panose="02040503050406030204" pitchFamily="18" charset="0"/>
            </a:endParaRPr>
          </a:p>
          <a:p>
            <a:pPr marR="114935" algn="just"/>
            <a:endParaRPr lang="de" sz="1800">
              <a:solidFill>
                <a:srgbClr val="000000"/>
              </a:solidFill>
              <a:effectLst/>
              <a:latin typeface="Aptos" panose="020B0004020202020204" pitchFamily="34" charset="0"/>
              <a:ea typeface="Cambria" panose="02040503050406030204" pitchFamily="18" charset="0"/>
            </a:endParaRPr>
          </a:p>
        </p:txBody>
      </p:sp>
      <p:pic>
        <p:nvPicPr>
          <p:cNvPr id="11" name="Picture 10" descr="A garden with a fence and trees&#10;&#10;AI-generated content may be incorrect.">
            <a:extLst>
              <a:ext uri="{FF2B5EF4-FFF2-40B4-BE49-F238E27FC236}">
                <a16:creationId xmlns:a16="http://schemas.microsoft.com/office/drawing/2014/main" id="{E9DE8B98-D00A-9C93-A2FA-2FDA0CD92D2A}"/>
              </a:ext>
            </a:extLst>
          </p:cNvPr>
          <p:cNvPicPr>
            <a:picLocks noChangeAspect="1"/>
          </p:cNvPicPr>
          <p:nvPr/>
        </p:nvPicPr>
        <p:blipFill>
          <a:blip r:embed="rId3"/>
          <a:srcRect t="18644" b="5783"/>
          <a:stretch>
            <a:fillRect/>
          </a:stretch>
        </p:blipFill>
        <p:spPr>
          <a:xfrm>
            <a:off x="4102023" y="3823290"/>
            <a:ext cx="4006695" cy="2271023"/>
          </a:xfrm>
          <a:prstGeom prst="rect">
            <a:avLst/>
          </a:prstGeom>
        </p:spPr>
      </p:pic>
      <p:sp>
        <p:nvSpPr>
          <p:cNvPr id="10" name="TextBox 9">
            <a:extLst>
              <a:ext uri="{FF2B5EF4-FFF2-40B4-BE49-F238E27FC236}">
                <a16:creationId xmlns:a16="http://schemas.microsoft.com/office/drawing/2014/main" id="{D48E6711-E88C-F61A-C9E2-BB6CBB7B449D}"/>
              </a:ext>
            </a:extLst>
          </p:cNvPr>
          <p:cNvSpPr txBox="1"/>
          <p:nvPr/>
        </p:nvSpPr>
        <p:spPr>
          <a:xfrm>
            <a:off x="3909006" y="6150862"/>
            <a:ext cx="4312062" cy="246221"/>
          </a:xfrm>
          <a:prstGeom prst="rect">
            <a:avLst/>
          </a:prstGeom>
          <a:noFill/>
        </p:spPr>
        <p:txBody>
          <a:bodyPr wrap="square">
            <a:spAutoFit/>
          </a:bodyPr>
          <a:lstStyle/>
          <a:p>
            <a:pPr algn="ctr"/>
            <a:r>
              <a:rPr lang="de" sz="1000" dirty="0"/>
              <a:t>Foto: Claire McDonnell, Technological University Dublin</a:t>
            </a:r>
          </a:p>
        </p:txBody>
      </p:sp>
      <p:sp>
        <p:nvSpPr>
          <p:cNvPr id="13" name="TextBox 12">
            <a:extLst>
              <a:ext uri="{FF2B5EF4-FFF2-40B4-BE49-F238E27FC236}">
                <a16:creationId xmlns:a16="http://schemas.microsoft.com/office/drawing/2014/main" id="{24834B27-DF05-FE8C-04E5-A96C88913AE4}"/>
              </a:ext>
            </a:extLst>
          </p:cNvPr>
          <p:cNvSpPr txBox="1"/>
          <p:nvPr/>
        </p:nvSpPr>
        <p:spPr>
          <a:xfrm>
            <a:off x="239687" y="3965649"/>
            <a:ext cx="3049720" cy="2308324"/>
          </a:xfrm>
          <a:prstGeom prst="rect">
            <a:avLst/>
          </a:prstGeom>
          <a:noFill/>
        </p:spPr>
        <p:txBody>
          <a:bodyPr wrap="square" rtlCol="0">
            <a:spAutoFit/>
          </a:bodyPr>
          <a:lstStyle/>
          <a:p>
            <a:pPr marL="285750" indent="-285750">
              <a:buFont typeface="Arial" panose="020B0604020202020204" pitchFamily="34" charset="0"/>
              <a:buChar char="•"/>
            </a:pPr>
            <a:r>
              <a:rPr lang="de">
                <a:solidFill>
                  <a:srgbClr val="000000"/>
                </a:solidFill>
                <a:latin typeface="Aptos" panose="020B0004020202020204" pitchFamily="34" charset="0"/>
                <a:ea typeface="Cambria" panose="02040503050406030204" pitchFamily="18" charset="0"/>
              </a:rPr>
              <a:t>Erweitern des Konzepts des Gemeinwesens und Schaffen weiter gefasster, guter Nachbarschaft durch die Zusammenarbeit zwischen Gemeinde und Universität</a:t>
            </a:r>
          </a:p>
          <a:p>
            <a:endParaRPr lang="de"/>
          </a:p>
        </p:txBody>
      </p:sp>
      <p:sp>
        <p:nvSpPr>
          <p:cNvPr id="2" name="CuadroTexto 10">
            <a:extLst>
              <a:ext uri="{FF2B5EF4-FFF2-40B4-BE49-F238E27FC236}">
                <a16:creationId xmlns:a16="http://schemas.microsoft.com/office/drawing/2014/main" id="{B14F7B70-276F-AA01-79C2-15B3F0827BE1}"/>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B534DA4A-F1CF-0FC5-D4E9-5D416C37C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FBA1F246-B5CD-B9CB-5C38-7F8556BED8E7}"/>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7304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AE1A0-6CB3-D0FD-3F27-27E9D3002F0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7A4B2A2-07B9-BF6D-B027-D8BC45D7050E}"/>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7888BC2A-E440-6257-0256-9B5C84B1DE00}"/>
              </a:ext>
            </a:extLst>
          </p:cNvPr>
          <p:cNvSpPr/>
          <p:nvPr/>
        </p:nvSpPr>
        <p:spPr>
          <a:xfrm>
            <a:off x="7416800" y="914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379B9E51-D992-009E-8AAB-62ABB4BD179D}"/>
              </a:ext>
            </a:extLst>
          </p:cNvPr>
          <p:cNvPicPr>
            <a:picLocks noChangeAspect="1"/>
          </p:cNvPicPr>
          <p:nvPr/>
        </p:nvPicPr>
        <p:blipFill>
          <a:blip r:embed="rId2"/>
          <a:stretch>
            <a:fillRect/>
          </a:stretch>
        </p:blipFill>
        <p:spPr>
          <a:xfrm>
            <a:off x="7549064" y="541136"/>
            <a:ext cx="1462672" cy="497308"/>
          </a:xfrm>
          <a:prstGeom prst="rect">
            <a:avLst/>
          </a:prstGeom>
        </p:spPr>
      </p:pic>
      <p:sp>
        <p:nvSpPr>
          <p:cNvPr id="9" name="Title 8">
            <a:extLst>
              <a:ext uri="{FF2B5EF4-FFF2-40B4-BE49-F238E27FC236}">
                <a16:creationId xmlns:a16="http://schemas.microsoft.com/office/drawing/2014/main" id="{64D2C718-3611-498B-16A7-5DC099659AA8}"/>
              </a:ext>
            </a:extLst>
          </p:cNvPr>
          <p:cNvSpPr>
            <a:spLocks noGrp="1"/>
          </p:cNvSpPr>
          <p:nvPr>
            <p:ph type="title"/>
          </p:nvPr>
        </p:nvSpPr>
        <p:spPr>
          <a:xfrm>
            <a:off x="0" y="-11731"/>
            <a:ext cx="8361680" cy="1143000"/>
          </a:xfrm>
        </p:spPr>
        <p:txBody>
          <a:bodyPr>
            <a:normAutofit/>
          </a:bodyPr>
          <a:lstStyle/>
          <a:p>
            <a:r>
              <a:rPr lang="de" sz="3600">
                <a:latin typeface="Aptos" panose="020B0004020202020204" pitchFamily="34" charset="0"/>
              </a:rPr>
              <a:t>Welche Vorteile hat CERL?</a:t>
            </a:r>
          </a:p>
        </p:txBody>
      </p:sp>
      <p:sp>
        <p:nvSpPr>
          <p:cNvPr id="8" name="TextBox 7">
            <a:extLst>
              <a:ext uri="{FF2B5EF4-FFF2-40B4-BE49-F238E27FC236}">
                <a16:creationId xmlns:a16="http://schemas.microsoft.com/office/drawing/2014/main" id="{3A2FFD58-BA9E-6E77-2CF9-CA4A7E5BD0ED}"/>
              </a:ext>
            </a:extLst>
          </p:cNvPr>
          <p:cNvSpPr txBox="1"/>
          <p:nvPr/>
        </p:nvSpPr>
        <p:spPr>
          <a:xfrm>
            <a:off x="180524" y="892800"/>
            <a:ext cx="8181156" cy="4401205"/>
          </a:xfrm>
          <a:prstGeom prst="rect">
            <a:avLst/>
          </a:prstGeom>
          <a:noFill/>
        </p:spPr>
        <p:txBody>
          <a:bodyPr wrap="square">
            <a:spAutoFit/>
          </a:bodyPr>
          <a:lstStyle/>
          <a:p>
            <a:pPr marR="114935" algn="just">
              <a:spcAft>
                <a:spcPts val="1200"/>
              </a:spcAft>
            </a:pPr>
            <a:r>
              <a:rPr lang="de" b="1" dirty="0">
                <a:solidFill>
                  <a:srgbClr val="000000"/>
                </a:solidFill>
                <a:effectLst/>
                <a:latin typeface="Aptos" panose="020B0004020202020204" pitchFamily="34" charset="0"/>
                <a:ea typeface="Cambria" panose="02040503050406030204" pitchFamily="18" charset="0"/>
              </a:rPr>
              <a:t>Lehrkräfte</a:t>
            </a:r>
          </a:p>
          <a:p>
            <a:pPr marL="285750" marR="114935" indent="-285750" algn="just">
              <a:buFont typeface="Arial" panose="020B0604020202020204" pitchFamily="34" charset="0"/>
              <a:buChar char="•"/>
            </a:pPr>
            <a:r>
              <a:rPr lang="de" dirty="0">
                <a:solidFill>
                  <a:srgbClr val="000000"/>
                </a:solidFill>
                <a:latin typeface="Aptos" panose="020B0004020202020204" pitchFamily="34" charset="0"/>
                <a:ea typeface="Cambria" panose="02040503050406030204" pitchFamily="18" charset="0"/>
              </a:rPr>
              <a:t>Neue Erkenntnisse und Bereicherung des Arbeitslebens durch die Zusammenarbeit mit Partnern</a:t>
            </a:r>
          </a:p>
          <a:p>
            <a:pPr marL="285750" marR="114935" indent="-285750" algn="just">
              <a:buFont typeface="Arial" panose="020B0604020202020204" pitchFamily="34" charset="0"/>
              <a:buChar char="•"/>
            </a:pPr>
            <a:r>
              <a:rPr lang="de" sz="1800" dirty="0">
                <a:solidFill>
                  <a:srgbClr val="000000"/>
                </a:solidFill>
                <a:effectLst/>
                <a:latin typeface="Aptos" panose="020B0004020202020204" pitchFamily="34" charset="0"/>
                <a:ea typeface="Cambria" panose="02040503050406030204" pitchFamily="18" charset="0"/>
              </a:rPr>
              <a:t>Vertieftes Lernen und höheres Engagement der Schüler/innen </a:t>
            </a:r>
          </a:p>
          <a:p>
            <a:pPr marL="285750" marR="114935" indent="-285750" algn="just">
              <a:buFont typeface="Arial" panose="020B0604020202020204" pitchFamily="34" charset="0"/>
              <a:buChar char="•"/>
            </a:pPr>
            <a:r>
              <a:rPr lang="de" sz="1800" dirty="0">
                <a:solidFill>
                  <a:srgbClr val="000000"/>
                </a:solidFill>
                <a:effectLst/>
                <a:latin typeface="Aptos" panose="020B0004020202020204" pitchFamily="34" charset="0"/>
                <a:ea typeface="Cambria" panose="02040503050406030204" pitchFamily="18" charset="0"/>
              </a:rPr>
              <a:t>Gelegenheiten für praktische Aktivitäten und physische Forschungsstätten </a:t>
            </a:r>
          </a:p>
          <a:p>
            <a:pPr marL="285750" marR="114935" indent="-285750" algn="just">
              <a:buFont typeface="Arial" panose="020B0604020202020204" pitchFamily="34" charset="0"/>
              <a:buChar char="•"/>
            </a:pPr>
            <a:r>
              <a:rPr lang="de" sz="1800" dirty="0">
                <a:solidFill>
                  <a:srgbClr val="000000"/>
                </a:solidFill>
                <a:effectLst/>
                <a:latin typeface="Aptos" panose="020B0004020202020204" pitchFamily="34" charset="0"/>
                <a:ea typeface="Cambria" panose="02040503050406030204" pitchFamily="18" charset="0"/>
              </a:rPr>
              <a:t>Auch für die Lehrkräfte selbst sind dies wertvolle Lernorte.</a:t>
            </a:r>
          </a:p>
          <a:p>
            <a:pPr marL="285750" marR="114935" indent="-285750" algn="just">
              <a:buFont typeface="Arial" panose="020B0604020202020204" pitchFamily="34" charset="0"/>
              <a:buChar char="•"/>
            </a:pPr>
            <a:r>
              <a:rPr lang="de" dirty="0">
                <a:solidFill>
                  <a:srgbClr val="000000"/>
                </a:solidFill>
                <a:latin typeface="Aptos" panose="020B0004020202020204" pitchFamily="34" charset="0"/>
                <a:ea typeface="Cambria" panose="02040503050406030204" pitchFamily="18" charset="0"/>
              </a:rPr>
              <a:t>Viele Lehrkräfte berichten, dass sie das Gefühl haben, eine sinnvolle Arbeit zu leisten.</a:t>
            </a:r>
          </a:p>
          <a:p>
            <a:pPr marL="285750" marR="114935" indent="-285750" algn="just">
              <a:buFontTx/>
              <a:buChar char="-"/>
            </a:pPr>
            <a:endParaRPr lang="de" dirty="0">
              <a:solidFill>
                <a:srgbClr val="000000"/>
              </a:solidFill>
              <a:latin typeface="Aptos" panose="020B0004020202020204" pitchFamily="34" charset="0"/>
              <a:ea typeface="Cambria" panose="02040503050406030204" pitchFamily="18" charset="0"/>
            </a:endParaRPr>
          </a:p>
          <a:p>
            <a:pPr marR="114935" algn="just"/>
            <a:r>
              <a:rPr lang="de" b="1" dirty="0">
                <a:solidFill>
                  <a:srgbClr val="000000"/>
                </a:solidFill>
                <a:latin typeface="Aptos" panose="020B0004020202020204" pitchFamily="34" charset="0"/>
                <a:ea typeface="Cambria" panose="02040503050406030204" pitchFamily="18" charset="0"/>
              </a:rPr>
              <a:t>Einrichtungen der höheren Bildung </a:t>
            </a:r>
          </a:p>
          <a:p>
            <a:pPr marR="114935" algn="just"/>
            <a:endParaRPr lang="de" b="1" dirty="0">
              <a:solidFill>
                <a:srgbClr val="000000"/>
              </a:solidFill>
              <a:latin typeface="Aptos" panose="020B0004020202020204" pitchFamily="34" charset="0"/>
              <a:ea typeface="Cambria" panose="02040503050406030204" pitchFamily="18" charset="0"/>
            </a:endParaRPr>
          </a:p>
          <a:p>
            <a:pPr marL="285750" marR="114935" indent="-285750" algn="just">
              <a:buFont typeface="Arial" panose="020B0604020202020204" pitchFamily="34" charset="0"/>
              <a:buChar char="•"/>
            </a:pPr>
            <a:r>
              <a:rPr lang="de" dirty="0">
                <a:solidFill>
                  <a:srgbClr val="000000"/>
                </a:solidFill>
                <a:latin typeface="Aptos" panose="020B0004020202020204" pitchFamily="34" charset="0"/>
                <a:ea typeface="Cambria" panose="02040503050406030204" pitchFamily="18" charset="0"/>
              </a:rPr>
              <a:t>Berufliche Weiterentwicklung von Studierenden und akademischem Personal durch die Zusammenarbeit mit und das Lernen von kommunalen Partnern </a:t>
            </a:r>
          </a:p>
          <a:p>
            <a:pPr marL="285750" marR="114935" indent="-285750" algn="just">
              <a:buFont typeface="Arial" panose="020B0604020202020204" pitchFamily="34" charset="0"/>
              <a:buChar char="•"/>
            </a:pPr>
            <a:r>
              <a:rPr lang="de" dirty="0">
                <a:solidFill>
                  <a:srgbClr val="000000"/>
                </a:solidFill>
                <a:latin typeface="Aptos" panose="020B0004020202020204" pitchFamily="34" charset="0"/>
                <a:ea typeface="Cambria" panose="02040503050406030204" pitchFamily="18" charset="0"/>
              </a:rPr>
              <a:t>Kann zu kooperativen Forschungsbeziehungen mit Gemeinden führen. </a:t>
            </a:r>
          </a:p>
          <a:p>
            <a:pPr marR="114935" algn="just"/>
            <a:endParaRPr lang="de" dirty="0">
              <a:solidFill>
                <a:srgbClr val="000000"/>
              </a:solidFill>
              <a:latin typeface="Aptos" panose="020B0004020202020204" pitchFamily="34"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385369E2-F0B5-F9DC-2409-105E3F366B27}"/>
              </a:ext>
            </a:extLst>
          </p:cNvPr>
          <p:cNvSpPr/>
          <p:nvPr/>
        </p:nvSpPr>
        <p:spPr>
          <a:xfrm>
            <a:off x="180524" y="4985329"/>
            <a:ext cx="8068741" cy="1280743"/>
          </a:xfrm>
          <a:prstGeom prst="roundRect">
            <a:avLst/>
          </a:prstGeom>
          <a:noFill/>
          <a:ln>
            <a:solidFill>
              <a:srgbClr val="5C9E44"/>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
          </a:p>
        </p:txBody>
      </p:sp>
      <p:sp>
        <p:nvSpPr>
          <p:cNvPr id="10" name="TextBox 9">
            <a:extLst>
              <a:ext uri="{FF2B5EF4-FFF2-40B4-BE49-F238E27FC236}">
                <a16:creationId xmlns:a16="http://schemas.microsoft.com/office/drawing/2014/main" id="{79DBAA56-4BF7-BC7F-36B9-B813802BA2C4}"/>
              </a:ext>
            </a:extLst>
          </p:cNvPr>
          <p:cNvSpPr txBox="1"/>
          <p:nvPr/>
        </p:nvSpPr>
        <p:spPr>
          <a:xfrm>
            <a:off x="334297" y="5103832"/>
            <a:ext cx="7914968" cy="1107996"/>
          </a:xfrm>
          <a:prstGeom prst="rect">
            <a:avLst/>
          </a:prstGeom>
          <a:noFill/>
        </p:spPr>
        <p:txBody>
          <a:bodyPr wrap="square" rtlCol="0">
            <a:spAutoFit/>
          </a:bodyPr>
          <a:lstStyle/>
          <a:p>
            <a:r>
              <a:rPr lang="de" sz="1600" dirty="0">
                <a:solidFill>
                  <a:srgbClr val="000000"/>
                </a:solidFill>
                <a:latin typeface="Aptos" panose="020B0004020202020204" pitchFamily="34" charset="0"/>
                <a:ea typeface="Cambria" panose="02040503050406030204" pitchFamily="18" charset="0"/>
              </a:rPr>
              <a:t>‘</a:t>
            </a:r>
            <a:r>
              <a:rPr lang="de" sz="1600" i="1" dirty="0">
                <a:solidFill>
                  <a:schemeClr val="accent3">
                    <a:lumMod val="50000"/>
                  </a:schemeClr>
                </a:solidFill>
                <a:latin typeface="Aptos" panose="020B0004020202020204" pitchFamily="34" charset="0"/>
                <a:ea typeface="Cambria" panose="02040503050406030204" pitchFamily="18" charset="0"/>
              </a:rPr>
              <a:t>CERL trägt zu allen drei Aufgaben der Universität – Lehre, Forschung und Einbeziehung in das Gemeinwesen – auf kosteneffiziente Weise bei, da es bereits vorhandene Ressourcen (Lehr- und Studienzeit) zum Nutzen aller Partner wiederverwendet.</a:t>
            </a:r>
            <a:r>
              <a:rPr lang="de" sz="1600" dirty="0">
                <a:solidFill>
                  <a:srgbClr val="000000"/>
                </a:solidFill>
                <a:latin typeface="Aptos" panose="020B0004020202020204" pitchFamily="34" charset="0"/>
                <a:ea typeface="Cambria" panose="02040503050406030204" pitchFamily="18" charset="0"/>
              </a:rPr>
              <a:t>.’</a:t>
            </a:r>
            <a:endParaRPr lang="de" sz="1200" dirty="0">
              <a:solidFill>
                <a:srgbClr val="000000"/>
              </a:solidFill>
              <a:latin typeface="Aptos" panose="020B0004020202020204" pitchFamily="34" charset="0"/>
              <a:ea typeface="Cambria" panose="02040503050406030204" pitchFamily="18" charset="0"/>
            </a:endParaRPr>
          </a:p>
          <a:p>
            <a:endParaRPr lang="de" sz="1600" dirty="0"/>
          </a:p>
        </p:txBody>
      </p:sp>
      <p:sp>
        <p:nvSpPr>
          <p:cNvPr id="11" name="TextBox 10">
            <a:extLst>
              <a:ext uri="{FF2B5EF4-FFF2-40B4-BE49-F238E27FC236}">
                <a16:creationId xmlns:a16="http://schemas.microsoft.com/office/drawing/2014/main" id="{F9B4DD7C-8E99-8266-920D-725F8BD69144}"/>
              </a:ext>
            </a:extLst>
          </p:cNvPr>
          <p:cNvSpPr txBox="1"/>
          <p:nvPr/>
        </p:nvSpPr>
        <p:spPr>
          <a:xfrm>
            <a:off x="5879691" y="5902349"/>
            <a:ext cx="2244717" cy="276999"/>
          </a:xfrm>
          <a:prstGeom prst="rect">
            <a:avLst/>
          </a:prstGeom>
          <a:noFill/>
        </p:spPr>
        <p:txBody>
          <a:bodyPr wrap="none" rtlCol="0">
            <a:spAutoFit/>
          </a:bodyPr>
          <a:lstStyle/>
          <a:p>
            <a:r>
              <a:rPr lang="de" sz="1200">
                <a:solidFill>
                  <a:srgbClr val="000000"/>
                </a:solidFill>
                <a:latin typeface="Aptos" panose="020B0004020202020204" pitchFamily="34" charset="0"/>
                <a:ea typeface="Cambria" panose="02040503050406030204" pitchFamily="18" charset="0"/>
              </a:rPr>
              <a:t>(McKenna and Weinberg, 2025)</a:t>
            </a:r>
            <a:endParaRPr lang="de" sz="1200"/>
          </a:p>
        </p:txBody>
      </p:sp>
      <p:sp>
        <p:nvSpPr>
          <p:cNvPr id="2" name="CuadroTexto 10">
            <a:extLst>
              <a:ext uri="{FF2B5EF4-FFF2-40B4-BE49-F238E27FC236}">
                <a16:creationId xmlns:a16="http://schemas.microsoft.com/office/drawing/2014/main" id="{A6B5B691-544E-1A1A-C93C-F4DAF8815FE7}"/>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2F952326-3613-1D38-3B7F-5EA5A4C4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7175D144-C187-BD1C-BBC9-396387F8B505}"/>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7030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FE70-DB68-8416-0A5F-246E039918A4}"/>
              </a:ext>
            </a:extLst>
          </p:cNvPr>
          <p:cNvSpPr>
            <a:spLocks noGrp="1"/>
          </p:cNvSpPr>
          <p:nvPr>
            <p:ph type="title"/>
          </p:nvPr>
        </p:nvSpPr>
        <p:spPr>
          <a:xfrm>
            <a:off x="165570" y="-135508"/>
            <a:ext cx="7061319" cy="1143000"/>
          </a:xfrm>
        </p:spPr>
        <p:txBody>
          <a:bodyPr>
            <a:noAutofit/>
          </a:bodyPr>
          <a:lstStyle/>
          <a:p>
            <a:pPr algn="l"/>
            <a:r>
              <a:rPr lang="de" sz="2400" u="sng" dirty="0">
                <a:latin typeface="Aptos" panose="020B0004020202020204" pitchFamily="34" charset="0"/>
              </a:rPr>
              <a:t>LOESS ist ein Projekt von </a:t>
            </a:r>
            <a:r>
              <a:rPr lang="de" sz="2400" u="sng" dirty="0">
                <a:solidFill>
                  <a:schemeClr val="accent1"/>
                </a:solidFill>
                <a:latin typeface="Aptos" panose="020B0004020202020204" pitchFamily="34" charset="0"/>
                <a:hlinkClick r:id="rId2">
                  <a:extLst>
                    <a:ext uri="{A12FA001-AC4F-418D-AE19-62706E023703}">
                      <ahyp:hlinkClr xmlns:ahyp="http://schemas.microsoft.com/office/drawing/2018/hyperlinkcolor" val="tx"/>
                    </a:ext>
                  </a:extLst>
                </a:hlinkClick>
              </a:rPr>
              <a:t>EU-Mission: Ein Bodenabkommen für Europa</a:t>
            </a:r>
            <a:r>
              <a:rPr lang="de" sz="2400" u="sng" dirty="0">
                <a:solidFill>
                  <a:schemeClr val="accent1"/>
                </a:solidFill>
                <a:latin typeface="Aptos" panose="020B0004020202020204" pitchFamily="34" charset="0"/>
              </a:rPr>
              <a:t> </a:t>
            </a:r>
            <a:r>
              <a:rPr lang="de" sz="2400" u="sng" dirty="0">
                <a:latin typeface="Aptos" panose="020B0004020202020204" pitchFamily="34" charset="0"/>
              </a:rPr>
              <a:t>.</a:t>
            </a:r>
          </a:p>
        </p:txBody>
      </p:sp>
      <p:pic>
        <p:nvPicPr>
          <p:cNvPr id="3" name="Picture 2" descr="A diagram of a mission&#10;&#10;AI-generated content may be incorrect.">
            <a:extLst>
              <a:ext uri="{FF2B5EF4-FFF2-40B4-BE49-F238E27FC236}">
                <a16:creationId xmlns:a16="http://schemas.microsoft.com/office/drawing/2014/main" id="{CAC62252-F2A2-4DA1-99AE-CEEF876214AB}"/>
              </a:ext>
            </a:extLst>
          </p:cNvPr>
          <p:cNvPicPr>
            <a:picLocks noChangeAspect="1"/>
          </p:cNvPicPr>
          <p:nvPr/>
        </p:nvPicPr>
        <p:blipFill>
          <a:blip r:embed="rId3"/>
          <a:srcRect l="1258" t="2360"/>
          <a:stretch>
            <a:fillRect/>
          </a:stretch>
        </p:blipFill>
        <p:spPr>
          <a:xfrm>
            <a:off x="265471" y="871985"/>
            <a:ext cx="7334864" cy="5142354"/>
          </a:xfrm>
          <a:prstGeom prst="rect">
            <a:avLst/>
          </a:prstGeom>
        </p:spPr>
      </p:pic>
      <p:pic>
        <p:nvPicPr>
          <p:cNvPr id="4" name="Picture 3" descr="A logo for a company&#10;&#10;AI-generated content may be incorrect.">
            <a:extLst>
              <a:ext uri="{FF2B5EF4-FFF2-40B4-BE49-F238E27FC236}">
                <a16:creationId xmlns:a16="http://schemas.microsoft.com/office/drawing/2014/main" id="{29CEF6F0-30AC-72BB-30C0-59DFCE2C1672}"/>
              </a:ext>
            </a:extLst>
          </p:cNvPr>
          <p:cNvPicPr>
            <a:picLocks noChangeAspect="1"/>
          </p:cNvPicPr>
          <p:nvPr/>
        </p:nvPicPr>
        <p:blipFill>
          <a:blip r:embed="rId4">
            <a:alphaModFix amt="35000"/>
          </a:blip>
          <a:stretch>
            <a:fillRect/>
          </a:stretch>
        </p:blipFill>
        <p:spPr>
          <a:xfrm>
            <a:off x="7515758" y="187338"/>
            <a:ext cx="1462672" cy="497308"/>
          </a:xfrm>
          <a:prstGeom prst="rect">
            <a:avLst/>
          </a:prstGeom>
        </p:spPr>
      </p:pic>
      <p:sp>
        <p:nvSpPr>
          <p:cNvPr id="6" name="CuadroTexto 10">
            <a:extLst>
              <a:ext uri="{FF2B5EF4-FFF2-40B4-BE49-F238E27FC236}">
                <a16:creationId xmlns:a16="http://schemas.microsoft.com/office/drawing/2014/main" id="{3CBF7ED4-3E9C-225C-C768-62A07801AFE6}"/>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sp>
        <p:nvSpPr>
          <p:cNvPr id="7" name="TextBox 6">
            <a:extLst>
              <a:ext uri="{FF2B5EF4-FFF2-40B4-BE49-F238E27FC236}">
                <a16:creationId xmlns:a16="http://schemas.microsoft.com/office/drawing/2014/main" id="{936E122A-136D-73E2-D7D8-0C7D6648EA76}"/>
              </a:ext>
            </a:extLst>
          </p:cNvPr>
          <p:cNvSpPr txBox="1"/>
          <p:nvPr/>
        </p:nvSpPr>
        <p:spPr>
          <a:xfrm>
            <a:off x="2098003" y="5997114"/>
            <a:ext cx="5791201" cy="430887"/>
          </a:xfrm>
          <a:prstGeom prst="rect">
            <a:avLst/>
          </a:prstGeom>
          <a:noFill/>
        </p:spPr>
        <p:txBody>
          <a:bodyPr wrap="square" rtlCol="0">
            <a:spAutoFit/>
          </a:bodyPr>
          <a:lstStyle/>
          <a:p>
            <a:r>
              <a:rPr lang="de" sz="1100">
                <a:latin typeface="Aptos" panose="020B0004020202020204" pitchFamily="34" charset="0"/>
              </a:rPr>
              <a:t>Quelle: </a:t>
            </a:r>
            <a:r>
              <a:rPr lang="de" sz="1100">
                <a:solidFill>
                  <a:srgbClr val="0000FF"/>
                </a:solidFill>
                <a:latin typeface="Aptos" panose="020B0004020202020204" pitchFamily="34" charset="0"/>
                <a:hlinkClick r:id="rId5"/>
              </a:rPr>
              <a:t>https://mission-soil-platform.ec.europa.eu/sites/default/files/2023-10/FS-Soil-Deal-for-Europe_EN_042023_0.pdf</a:t>
            </a:r>
            <a:r>
              <a:rPr lang="de" sz="1100">
                <a:solidFill>
                  <a:srgbClr val="0000FF"/>
                </a:solidFill>
                <a:latin typeface="Aptos" panose="020B0004020202020204" pitchFamily="34" charset="0"/>
              </a:rPr>
              <a:t> </a:t>
            </a:r>
            <a:endParaRPr lang="de" sz="1100">
              <a:latin typeface="Aptos" panose="020B0004020202020204" pitchFamily="34" charset="0"/>
            </a:endParaRPr>
          </a:p>
        </p:txBody>
      </p:sp>
      <p:pic>
        <p:nvPicPr>
          <p:cNvPr id="8" name="Imagen 11">
            <a:extLst>
              <a:ext uri="{FF2B5EF4-FFF2-40B4-BE49-F238E27FC236}">
                <a16:creationId xmlns:a16="http://schemas.microsoft.com/office/drawing/2014/main" id="{B127CAD8-5150-234A-9ECC-4126737DF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8D9E5AF9-434A-B64E-1E8C-893A301A5E52}"/>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6369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AB48-3B8E-4A3F-237B-6FF0FB3C65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8C4521A-9FCF-2863-D6B6-CB2961FAA740}"/>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BF57196B-C7AD-510E-3A29-65F3DD08DE1A}"/>
              </a:ext>
            </a:extLst>
          </p:cNvPr>
          <p:cNvSpPr/>
          <p:nvPr/>
        </p:nvSpPr>
        <p:spPr>
          <a:xfrm>
            <a:off x="7416800" y="75306"/>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DF401412-22C7-0C73-41D9-5E87D1B42BA1}"/>
              </a:ext>
            </a:extLst>
          </p:cNvPr>
          <p:cNvPicPr>
            <a:picLocks noChangeAspect="1"/>
          </p:cNvPicPr>
          <p:nvPr/>
        </p:nvPicPr>
        <p:blipFill>
          <a:blip r:embed="rId2"/>
          <a:stretch>
            <a:fillRect/>
          </a:stretch>
        </p:blipFill>
        <p:spPr>
          <a:xfrm>
            <a:off x="7549064" y="640050"/>
            <a:ext cx="1462672" cy="497308"/>
          </a:xfrm>
          <a:prstGeom prst="rect">
            <a:avLst/>
          </a:prstGeom>
        </p:spPr>
      </p:pic>
      <p:sp>
        <p:nvSpPr>
          <p:cNvPr id="9" name="Title 8">
            <a:extLst>
              <a:ext uri="{FF2B5EF4-FFF2-40B4-BE49-F238E27FC236}">
                <a16:creationId xmlns:a16="http://schemas.microsoft.com/office/drawing/2014/main" id="{83BD24A6-9928-1B6D-15B6-2D0335BEC70C}"/>
              </a:ext>
            </a:extLst>
          </p:cNvPr>
          <p:cNvSpPr>
            <a:spLocks noGrp="1"/>
          </p:cNvSpPr>
          <p:nvPr>
            <p:ph type="title"/>
          </p:nvPr>
        </p:nvSpPr>
        <p:spPr>
          <a:xfrm>
            <a:off x="0" y="26223"/>
            <a:ext cx="8361680" cy="1143000"/>
          </a:xfrm>
        </p:spPr>
        <p:txBody>
          <a:bodyPr>
            <a:normAutofit/>
          </a:bodyPr>
          <a:lstStyle/>
          <a:p>
            <a:r>
              <a:rPr lang="de" sz="3600">
                <a:latin typeface="Aptos" panose="020B0004020202020204" pitchFamily="34" charset="0"/>
              </a:rPr>
              <a:t>Ethische Erwägungen</a:t>
            </a:r>
          </a:p>
        </p:txBody>
      </p:sp>
      <p:sp>
        <p:nvSpPr>
          <p:cNvPr id="10" name="TextBox 9">
            <a:extLst>
              <a:ext uri="{FF2B5EF4-FFF2-40B4-BE49-F238E27FC236}">
                <a16:creationId xmlns:a16="http://schemas.microsoft.com/office/drawing/2014/main" id="{7BA4CF2F-DC02-56CA-7534-B1827575B33B}"/>
              </a:ext>
            </a:extLst>
          </p:cNvPr>
          <p:cNvSpPr txBox="1"/>
          <p:nvPr/>
        </p:nvSpPr>
        <p:spPr>
          <a:xfrm>
            <a:off x="180228" y="1105943"/>
            <a:ext cx="7899247" cy="3293209"/>
          </a:xfrm>
          <a:prstGeom prst="rect">
            <a:avLst/>
          </a:prstGeom>
          <a:noFill/>
        </p:spPr>
        <p:txBody>
          <a:bodyPr wrap="square">
            <a:spAutoFit/>
          </a:bodyPr>
          <a:lstStyle/>
          <a:p>
            <a:pPr marL="285750" marR="179070" indent="-285750">
              <a:spcAft>
                <a:spcPts val="800"/>
              </a:spcAft>
              <a:buFont typeface="Arial" panose="020B0604020202020204" pitchFamily="34" charset="0"/>
              <a:buChar char="•"/>
            </a:pPr>
            <a:r>
              <a:rPr lang="de" sz="1400" dirty="0">
                <a:solidFill>
                  <a:srgbClr val="000000"/>
                </a:solidFill>
                <a:latin typeface="Aptos" panose="020B0004020202020204" pitchFamily="34" charset="0"/>
                <a:ea typeface="Calibri" panose="020F0502020204030204" pitchFamily="34" charset="0"/>
                <a:cs typeface="Poppins" panose="00000500000000000000" pitchFamily="2" charset="0"/>
              </a:rPr>
              <a:t>Auf Sorgfalt, Verantwortung und Respekt achten. </a:t>
            </a:r>
          </a:p>
          <a:p>
            <a:pPr marL="285750" marR="179070" indent="-285750">
              <a:spcAft>
                <a:spcPts val="800"/>
              </a:spcAft>
              <a:buFont typeface="Arial" panose="020B0604020202020204" pitchFamily="34" charset="0"/>
              <a:buChar char="•"/>
            </a:pPr>
            <a:r>
              <a:rPr lang="de" sz="1400" dirty="0">
                <a:solidFill>
                  <a:srgbClr val="000000"/>
                </a:solidFill>
                <a:latin typeface="Aptos" panose="020B0004020202020204" pitchFamily="34" charset="0"/>
                <a:ea typeface="Calibri" panose="020F0502020204030204" pitchFamily="34" charset="0"/>
                <a:cs typeface="Poppins" panose="00000500000000000000" pitchFamily="2" charset="0"/>
              </a:rPr>
              <a:t>Überlegen, wie Macht und Kontrolle ausgehandelt werden, wie die persönlichen Erfahrungen der Menschen geteilt werden und wie die unterschiedlichen Bedürfnisse und Erwartungen der Teilnehmenden bei der Gestaltung des Forschungsprozesses ausgeglichen werden. </a:t>
            </a:r>
          </a:p>
          <a:p>
            <a:pPr marL="285750" marR="179070" indent="-285750">
              <a:spcAft>
                <a:spcPts val="800"/>
              </a:spcAft>
              <a:buFont typeface="Arial" panose="020B0604020202020204" pitchFamily="34" charset="0"/>
              <a:buChar char="•"/>
            </a:pPr>
            <a:r>
              <a:rPr lang="de" sz="1400" dirty="0">
                <a:solidFill>
                  <a:srgbClr val="000000"/>
                </a:solidFill>
                <a:latin typeface="Aptos" panose="020B0004020202020204" pitchFamily="34" charset="0"/>
                <a:ea typeface="Calibri" panose="020F0502020204030204" pitchFamily="34" charset="0"/>
                <a:cs typeface="Poppins" panose="00000500000000000000" pitchFamily="2" charset="0"/>
              </a:rPr>
              <a:t>(Centre for Social Justice and Community Action et al., 2012)</a:t>
            </a:r>
          </a:p>
          <a:p>
            <a:pPr marL="285750" marR="179070" indent="-285750">
              <a:spcAft>
                <a:spcPts val="800"/>
              </a:spcAft>
              <a:buFont typeface="Arial" panose="020B0604020202020204" pitchFamily="34" charset="0"/>
              <a:buChar char="•"/>
            </a:pPr>
            <a:r>
              <a:rPr lang="de" sz="1400" dirty="0">
                <a:solidFill>
                  <a:prstClr val="black"/>
                </a:solidFill>
                <a:latin typeface="Aptos" panose="020B0004020202020204" pitchFamily="34" charset="0"/>
                <a:cs typeface="Poppins" panose="00000500000000000000" pitchFamily="2" charset="0"/>
              </a:rPr>
              <a:t>Ein anpassungsfähiger Prozess für Teilhabe und Austausch, der gezielt Menschen verschiedener Bevölkerungsgruppen bzw. mit unterschiedlichen Voraussetzungen oder aus benachteiligten Gruppen zur Mitwirkung motiviert</a:t>
            </a:r>
          </a:p>
          <a:p>
            <a:pPr marL="285750" marR="179070" indent="-285750">
              <a:spcAft>
                <a:spcPts val="800"/>
              </a:spcAft>
              <a:buFont typeface="Arial" panose="020B0604020202020204" pitchFamily="34" charset="0"/>
              <a:buChar char="•"/>
            </a:pPr>
            <a:r>
              <a:rPr lang="de" sz="1400" dirty="0">
                <a:solidFill>
                  <a:prstClr val="black"/>
                </a:solidFill>
                <a:latin typeface="Aptos" panose="020B0004020202020204" pitchFamily="34" charset="0"/>
                <a:cs typeface="Poppins" panose="00000500000000000000" pitchFamily="2" charset="0"/>
              </a:rPr>
              <a:t>Darauf achten, dass die Ergebnisse in einem Format vorliegen, das für die Partner im Gemeinwesen nützlich ist.</a:t>
            </a:r>
          </a:p>
          <a:p>
            <a:pPr marL="285750" marR="179070" indent="-285750">
              <a:spcAft>
                <a:spcPts val="800"/>
              </a:spcAft>
              <a:buFont typeface="Arial" panose="020B0604020202020204" pitchFamily="34" charset="0"/>
              <a:buChar char="•"/>
            </a:pPr>
            <a:r>
              <a:rPr lang="de" sz="1400" dirty="0">
                <a:solidFill>
                  <a:prstClr val="black"/>
                </a:solidFill>
                <a:latin typeface="Aptos" panose="020B0004020202020204" pitchFamily="34" charset="0"/>
                <a:cs typeface="Poppins" panose="00000500000000000000" pitchFamily="2" charset="0"/>
              </a:rPr>
              <a:t>Außerdem sind Gesundheit und Sicherheit, Kinderschutz und Datenschutz zu berücksichtigen. </a:t>
            </a:r>
          </a:p>
          <a:p>
            <a:pPr marL="285750" marR="179070" indent="-285750" algn="l">
              <a:spcAft>
                <a:spcPts val="800"/>
              </a:spcAft>
              <a:buFont typeface="Arial" panose="020B0604020202020204" pitchFamily="34" charset="0"/>
              <a:buChar char="•"/>
            </a:pPr>
            <a:r>
              <a:rPr lang="de" sz="1400" dirty="0">
                <a:solidFill>
                  <a:srgbClr val="000000"/>
                </a:solidFill>
                <a:effectLst/>
                <a:latin typeface="Aptos" panose="020B0004020202020204" pitchFamily="34" charset="0"/>
                <a:ea typeface="Calibri" panose="020F0502020204030204" pitchFamily="34" charset="0"/>
              </a:rPr>
              <a:t>(Ethische Fragen werden in Webinar 2 näher behandelt.)</a:t>
            </a:r>
            <a:endParaRPr lang="de" sz="1100" b="1" dirty="0">
              <a:solidFill>
                <a:srgbClr val="000000"/>
              </a:solidFill>
              <a:effectLst/>
              <a:latin typeface="Aptos" panose="020B000402020202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2E6473AE-3A98-871F-8F48-CAD664A26D0E}"/>
              </a:ext>
            </a:extLst>
          </p:cNvPr>
          <p:cNvSpPr txBox="1"/>
          <p:nvPr/>
        </p:nvSpPr>
        <p:spPr>
          <a:xfrm>
            <a:off x="180228" y="4727396"/>
            <a:ext cx="8059204" cy="1754326"/>
          </a:xfrm>
          <a:prstGeom prst="rect">
            <a:avLst/>
          </a:prstGeom>
          <a:noFill/>
        </p:spPr>
        <p:txBody>
          <a:bodyPr wrap="square" rtlCol="0">
            <a:spAutoFit/>
          </a:bodyPr>
          <a:lstStyle/>
          <a:p>
            <a:pPr marR="179070">
              <a:spcAft>
                <a:spcPts val="800"/>
              </a:spcAft>
            </a:pPr>
            <a:r>
              <a:rPr lang="de" sz="1050" b="1" dirty="0">
                <a:solidFill>
                  <a:srgbClr val="000000"/>
                </a:solidFill>
                <a:latin typeface="Aptos" panose="020B0004020202020204" pitchFamily="34" charset="0"/>
                <a:ea typeface="Calibri" panose="020F0502020204030204" pitchFamily="34" charset="0"/>
              </a:rPr>
              <a:t>Weitere Lektüre</a:t>
            </a:r>
          </a:p>
          <a:p>
            <a:pPr marR="179070">
              <a:spcAft>
                <a:spcPts val="800"/>
              </a:spcAft>
            </a:pPr>
            <a:r>
              <a:rPr lang="de" sz="1050" dirty="0">
                <a:solidFill>
                  <a:srgbClr val="000000"/>
                </a:solidFill>
                <a:latin typeface="Aptos" panose="020B0004020202020204" pitchFamily="34" charset="0"/>
                <a:ea typeface="Calibri" panose="020F0502020204030204" pitchFamily="34" charset="0"/>
              </a:rPr>
              <a:t>Centre for Social Justice and Community Action, Durham University (UK) und National Co coordinating Centre for Public Engagement (UK) (2012). A guide to ethical principles and practice. Verfügbar unter:  </a:t>
            </a:r>
            <a:r>
              <a:rPr lang="de" sz="1050" u="sng" dirty="0">
                <a:solidFill>
                  <a:srgbClr val="000000"/>
                </a:solidFill>
                <a:latin typeface="Aptos" panose="020B0004020202020204" pitchFamily="34" charset="0"/>
                <a:ea typeface="Calibri" panose="020F0502020204030204" pitchFamily="34" charset="0"/>
                <a:hlinkClick r:id="rId3"/>
              </a:rPr>
              <a:t>cbpr_ethics_guide_web_november_2012.pdf</a:t>
            </a:r>
            <a:r>
              <a:rPr lang="de" sz="1050" dirty="0">
                <a:solidFill>
                  <a:srgbClr val="000000"/>
                </a:solidFill>
                <a:latin typeface="Aptos" panose="020B0004020202020204" pitchFamily="34" charset="0"/>
                <a:ea typeface="Calibri" panose="020F0502020204030204" pitchFamily="34" charset="0"/>
              </a:rPr>
              <a:t>. </a:t>
            </a:r>
            <a:r>
              <a:rPr lang="de" sz="1050" dirty="0">
                <a:solidFill>
                  <a:srgbClr val="000000"/>
                </a:solidFill>
                <a:latin typeface="Aptos" panose="020B0004020202020204" pitchFamily="34" charset="0"/>
                <a:ea typeface="Cambria" panose="02040503050406030204" pitchFamily="18" charset="0"/>
              </a:rPr>
              <a:t>Datum des Zugriffs: 22.01.2025 </a:t>
            </a:r>
          </a:p>
          <a:p>
            <a:pPr marR="179070">
              <a:spcAft>
                <a:spcPts val="800"/>
              </a:spcAft>
            </a:pPr>
            <a:r>
              <a:rPr lang="de" sz="1050" dirty="0">
                <a:solidFill>
                  <a:srgbClr val="000000"/>
                </a:solidFill>
                <a:latin typeface="Aptos" panose="020B0004020202020204" pitchFamily="34" charset="0"/>
                <a:ea typeface="Cambria" panose="02040503050406030204" pitchFamily="18" charset="0"/>
              </a:rPr>
              <a:t>Ross, L. F., Loup, A., Nelson, R. M., Botkin, J. R., Kost, R., Smith, G. R., und Gehlert, S. (2010). The Challenges of Collaboration for Academic and Community Partners in a Research Partnership: Points to Consider. Journal of Empirical Research on Human Research Ethics, 5(1), 19–31. Verfügbar unter: </a:t>
            </a:r>
            <a:r>
              <a:rPr lang="de" sz="1050" dirty="0">
                <a:solidFill>
                  <a:srgbClr val="000000"/>
                </a:solidFill>
                <a:latin typeface="Aptos" panose="020B0004020202020204" pitchFamily="34" charset="0"/>
                <a:ea typeface="Cambria" panose="02040503050406030204" pitchFamily="18" charset="0"/>
                <a:hlinkClick r:id="rId4"/>
              </a:rPr>
              <a:t>https://www.researchgate.net/publication/42253923</a:t>
            </a:r>
            <a:r>
              <a:rPr lang="de" sz="1050" dirty="0">
                <a:solidFill>
                  <a:srgbClr val="000000"/>
                </a:solidFill>
                <a:latin typeface="Aptos" panose="020B0004020202020204" pitchFamily="34" charset="0"/>
                <a:ea typeface="Cambria" panose="02040503050406030204" pitchFamily="18" charset="0"/>
              </a:rPr>
              <a:t>.  Datum des Zugriffs: 14.03.2025 </a:t>
            </a:r>
          </a:p>
          <a:p>
            <a:endParaRPr lang="de" sz="1050" dirty="0">
              <a:latin typeface="Aptos" panose="020B0004020202020204" pitchFamily="34" charset="0"/>
            </a:endParaRPr>
          </a:p>
        </p:txBody>
      </p:sp>
      <p:sp>
        <p:nvSpPr>
          <p:cNvPr id="4" name="Rectangle 3">
            <a:extLst>
              <a:ext uri="{FF2B5EF4-FFF2-40B4-BE49-F238E27FC236}">
                <a16:creationId xmlns:a16="http://schemas.microsoft.com/office/drawing/2014/main" id="{B1B566F0-5352-8F89-5286-7FDEEACE725F}"/>
              </a:ext>
            </a:extLst>
          </p:cNvPr>
          <p:cNvSpPr/>
          <p:nvPr/>
        </p:nvSpPr>
        <p:spPr>
          <a:xfrm>
            <a:off x="180228" y="4683767"/>
            <a:ext cx="8059204" cy="1559028"/>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
          </a:p>
        </p:txBody>
      </p:sp>
      <p:sp>
        <p:nvSpPr>
          <p:cNvPr id="11" name="CuadroTexto 10">
            <a:extLst>
              <a:ext uri="{FF2B5EF4-FFF2-40B4-BE49-F238E27FC236}">
                <a16:creationId xmlns:a16="http://schemas.microsoft.com/office/drawing/2014/main" id="{9D0D7B1E-51F5-D649-E59C-0CEB21CB5FEA}"/>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12" name="Imagen 11">
            <a:extLst>
              <a:ext uri="{FF2B5EF4-FFF2-40B4-BE49-F238E27FC236}">
                <a16:creationId xmlns:a16="http://schemas.microsoft.com/office/drawing/2014/main" id="{DA65DFF3-4B51-E2B6-8F69-AF9950B56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B78BCE9D-FE2E-7306-AEC6-C878975C1570}"/>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1137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94096-3566-36D5-9743-FCD44F4DBD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A74184-8819-F247-9A1E-E626CBDF9C3C}"/>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E954C7CF-6341-EF2B-E8A2-FC13E89CDD78}"/>
              </a:ext>
            </a:extLst>
          </p:cNvPr>
          <p:cNvSpPr/>
          <p:nvPr/>
        </p:nvSpPr>
        <p:spPr>
          <a:xfrm>
            <a:off x="7416800" y="46839"/>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905BB485-0530-CFCD-5FC2-2D6F89F27A72}"/>
              </a:ext>
            </a:extLst>
          </p:cNvPr>
          <p:cNvPicPr>
            <a:picLocks noChangeAspect="1"/>
          </p:cNvPicPr>
          <p:nvPr/>
        </p:nvPicPr>
        <p:blipFill>
          <a:blip r:embed="rId2"/>
          <a:stretch>
            <a:fillRect/>
          </a:stretch>
        </p:blipFill>
        <p:spPr>
          <a:xfrm>
            <a:off x="7549064" y="530877"/>
            <a:ext cx="1462672" cy="497308"/>
          </a:xfrm>
          <a:prstGeom prst="rect">
            <a:avLst/>
          </a:prstGeom>
        </p:spPr>
      </p:pic>
      <p:sp>
        <p:nvSpPr>
          <p:cNvPr id="9" name="Title 8">
            <a:extLst>
              <a:ext uri="{FF2B5EF4-FFF2-40B4-BE49-F238E27FC236}">
                <a16:creationId xmlns:a16="http://schemas.microsoft.com/office/drawing/2014/main" id="{55282DD3-A614-9A50-0622-1DD78B7D1FC8}"/>
              </a:ext>
            </a:extLst>
          </p:cNvPr>
          <p:cNvSpPr>
            <a:spLocks noGrp="1"/>
          </p:cNvSpPr>
          <p:nvPr>
            <p:ph type="title"/>
          </p:nvPr>
        </p:nvSpPr>
        <p:spPr>
          <a:xfrm>
            <a:off x="0" y="29807"/>
            <a:ext cx="8361680" cy="1143000"/>
          </a:xfrm>
        </p:spPr>
        <p:txBody>
          <a:bodyPr>
            <a:normAutofit/>
          </a:bodyPr>
          <a:lstStyle/>
          <a:p>
            <a:r>
              <a:rPr lang="de" sz="3200">
                <a:latin typeface="Aptos" panose="020B0004020202020204" pitchFamily="34" charset="0"/>
              </a:rPr>
              <a:t>Effektive Wissenschaft
Kommunikation im Rahmen von CERL</a:t>
            </a:r>
          </a:p>
        </p:txBody>
      </p:sp>
      <p:sp>
        <p:nvSpPr>
          <p:cNvPr id="10" name="TextBox 9">
            <a:extLst>
              <a:ext uri="{FF2B5EF4-FFF2-40B4-BE49-F238E27FC236}">
                <a16:creationId xmlns:a16="http://schemas.microsoft.com/office/drawing/2014/main" id="{C577E69D-7EA5-4138-8315-32B8288A8FAE}"/>
              </a:ext>
            </a:extLst>
          </p:cNvPr>
          <p:cNvSpPr txBox="1"/>
          <p:nvPr/>
        </p:nvSpPr>
        <p:spPr>
          <a:xfrm>
            <a:off x="201104" y="1318770"/>
            <a:ext cx="7834731" cy="4585871"/>
          </a:xfrm>
          <a:prstGeom prst="rect">
            <a:avLst/>
          </a:prstGeom>
          <a:noFill/>
        </p:spPr>
        <p:txBody>
          <a:bodyPr wrap="square">
            <a:spAutoFit/>
          </a:bodyPr>
          <a:lstStyle/>
          <a:p>
            <a:r>
              <a:rPr lang="de" sz="1600" b="1" dirty="0">
                <a:latin typeface="Aptos" panose="020B0004020202020204" pitchFamily="34" charset="0"/>
              </a:rPr>
              <a:t>Kommunikation in Bezug auf Risiken, z. B. durch Fabrikemissionen und Pestizide</a:t>
            </a:r>
          </a:p>
          <a:p>
            <a:r>
              <a:rPr lang="de" sz="1100" dirty="0">
                <a:latin typeface="Aptos" panose="020B0004020202020204" pitchFamily="34" charset="0"/>
              </a:rPr>
              <a:t>Mulder, H.A.J. and DeBok, C.F.M. (2006). ‘Science Shops as University-Community Interfaces: An interactive approach in science communication’ in Cheng, D., Metcalfe, J., and Schiele, B., (eds.) </a:t>
            </a:r>
            <a:r>
              <a:rPr lang="de" sz="1100" i="1" dirty="0">
                <a:latin typeface="Aptos" panose="020B0004020202020204" pitchFamily="34" charset="0"/>
              </a:rPr>
              <a:t>At the Human Scale – International Practices in Science Communication. </a:t>
            </a:r>
            <a:r>
              <a:rPr lang="de" sz="1100" dirty="0">
                <a:latin typeface="Aptos" panose="020B0004020202020204" pitchFamily="34" charset="0"/>
              </a:rPr>
              <a:t>Science Press, Beijing. </a:t>
            </a:r>
            <a:r>
              <a:rPr lang="de" sz="1100" dirty="0">
                <a:latin typeface="Aptos" panose="020B0004020202020204" pitchFamily="34" charset="0"/>
                <a:hlinkClick r:id="rId3"/>
              </a:rPr>
              <a:t>Science shops as university-society interfaces: an interactive approach in science communication - the University of Groningen research portal</a:t>
            </a:r>
            <a:endParaRPr lang="de" sz="1100" dirty="0">
              <a:latin typeface="Aptos" panose="020B0004020202020204" pitchFamily="34" charset="0"/>
            </a:endParaRPr>
          </a:p>
          <a:p>
            <a:endParaRPr lang="de" sz="1100" dirty="0">
              <a:latin typeface="Aptos" panose="020B0004020202020204" pitchFamily="34" charset="0"/>
            </a:endParaRPr>
          </a:p>
          <a:p>
            <a:r>
              <a:rPr lang="de" sz="1600" b="1" dirty="0">
                <a:latin typeface="Aptos" panose="020B0004020202020204" pitchFamily="34" charset="0"/>
              </a:rPr>
              <a:t>Entwicklung von empathischer Kompetenz, um ein Publikum anzusprechen, sowie eines breiten Verständnisses für wissenschaftliche und soziale Fragen</a:t>
            </a:r>
          </a:p>
          <a:p>
            <a:r>
              <a:rPr lang="de" sz="1100" dirty="0">
                <a:latin typeface="Aptos" panose="020B0004020202020204" pitchFamily="34" charset="0"/>
              </a:rPr>
              <a:t>Bray, B., France, B., &amp; Gilbert, J. K. (2012). Identifying the essential elements of effective science communication: What do the experts say?. International Journal of Science Education, Part B, 2(1), 23-41. </a:t>
            </a:r>
            <a:r>
              <a:rPr lang="de" sz="1100" dirty="0">
                <a:latin typeface="Aptos" panose="020B0004020202020204" pitchFamily="34" charset="0"/>
                <a:hlinkClick r:id="rId4"/>
              </a:rPr>
              <a:t>https://www.researchgate.net/publication/254360536_Identifying_the_Essential_Elements_of_Effective_Science_Communication_What_do_the_experts_say</a:t>
            </a:r>
            <a:r>
              <a:rPr lang="de" sz="1100" dirty="0">
                <a:latin typeface="Aptos" panose="020B0004020202020204" pitchFamily="34" charset="0"/>
              </a:rPr>
              <a:t> </a:t>
            </a:r>
          </a:p>
          <a:p>
            <a:endParaRPr lang="de" sz="1100" dirty="0">
              <a:latin typeface="Aptos" panose="020B0004020202020204" pitchFamily="34" charset="0"/>
            </a:endParaRPr>
          </a:p>
          <a:p>
            <a:r>
              <a:rPr lang="de" sz="1600" b="1" dirty="0">
                <a:latin typeface="Aptos" panose="020B0004020202020204" pitchFamily="34" charset="0"/>
              </a:rPr>
              <a:t>Effektive Nutzung sozialer Medien</a:t>
            </a:r>
          </a:p>
          <a:p>
            <a:r>
              <a:rPr lang="de" sz="1100" dirty="0">
                <a:latin typeface="Aptos" panose="020B0004020202020204" pitchFamily="34" charset="0"/>
              </a:rPr>
              <a:t>What Works, Engaging the public through social media, A guide from the NCCPE and network contributors (2018)</a:t>
            </a:r>
          </a:p>
          <a:p>
            <a:r>
              <a:rPr lang="de" sz="1100" dirty="0">
                <a:latin typeface="Aptos" panose="020B0004020202020204" pitchFamily="34" charset="0"/>
                <a:hlinkClick r:id="rId5"/>
              </a:rPr>
              <a:t>https://www.publicengagement.ac.uk/sites/default/files/2023-07/what_works_engaging_the_public_through_social_media_november_2018.pdf</a:t>
            </a:r>
            <a:endParaRPr lang="de" sz="1100" dirty="0">
              <a:latin typeface="Aptos" panose="020B0004020202020204" pitchFamily="34" charset="0"/>
            </a:endParaRPr>
          </a:p>
          <a:p>
            <a:endParaRPr lang="de" sz="1400" dirty="0">
              <a:latin typeface="Aptos" panose="020B0004020202020204" pitchFamily="34" charset="0"/>
            </a:endParaRPr>
          </a:p>
          <a:p>
            <a:r>
              <a:rPr lang="de" sz="1400" b="1" dirty="0">
                <a:latin typeface="Aptos" panose="020B0004020202020204" pitchFamily="34" charset="0"/>
              </a:rPr>
              <a:t>Quelle:</a:t>
            </a:r>
          </a:p>
          <a:p>
            <a:pPr marL="285750" indent="-285750">
              <a:buFont typeface="Arial" panose="020B0604020202020204" pitchFamily="34" charset="0"/>
              <a:buChar char="•"/>
            </a:pPr>
            <a:r>
              <a:rPr lang="de" sz="1100" dirty="0">
                <a:latin typeface="Aptos" panose="020B0004020202020204" pitchFamily="34" charset="0"/>
              </a:rPr>
              <a:t>Mason, S., &amp; Merga, M. (2022). Communicating research in academia and beyond: Sources of self-efficacy for early career researchers. Higher Education Research &amp; Development, 41(6), 2006-2019. </a:t>
            </a:r>
            <a:r>
              <a:rPr lang="de" sz="1100" dirty="0">
                <a:latin typeface="Aptos" panose="020B0004020202020204" pitchFamily="34" charset="0"/>
                <a:hlinkClick r:id="rId6"/>
              </a:rPr>
              <a:t>https://www.tandfonline.com/doi/abs/10.1080/07294360.2021.1945545</a:t>
            </a:r>
            <a:r>
              <a:rPr lang="de" sz="1100" dirty="0">
                <a:latin typeface="Aptos" panose="020B0004020202020204" pitchFamily="34" charset="0"/>
              </a:rPr>
              <a:t> </a:t>
            </a:r>
          </a:p>
          <a:p>
            <a:pPr marL="285750" indent="-285750">
              <a:buFont typeface="Arial" panose="020B0604020202020204" pitchFamily="34" charset="0"/>
              <a:buChar char="•"/>
            </a:pPr>
            <a:r>
              <a:rPr lang="de" sz="1100" dirty="0">
                <a:latin typeface="Aptos" panose="020B0004020202020204" pitchFamily="34" charset="0"/>
              </a:rPr>
              <a:t>Besley, J. C., &amp; Dudo, A. (2022). Strategic science communication: a guide to setting the right objectives for more effective public engagement. JHU Press.</a:t>
            </a:r>
          </a:p>
        </p:txBody>
      </p:sp>
      <p:sp>
        <p:nvSpPr>
          <p:cNvPr id="2" name="CuadroTexto 10">
            <a:extLst>
              <a:ext uri="{FF2B5EF4-FFF2-40B4-BE49-F238E27FC236}">
                <a16:creationId xmlns:a16="http://schemas.microsoft.com/office/drawing/2014/main" id="{E76501A3-D37D-3C6C-C844-A79C5535E24A}"/>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58496F58-0E0A-CF91-507B-2A5FC91792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93F53580-D120-3C31-510C-50CE3E48EBBD}"/>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51409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FA373-E41B-D003-77DD-E17734CAA4B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5B9B29D-CFBD-4010-5E85-43856949F152}"/>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7DC5AF7B-D9B8-31D8-46A7-359971269B18}"/>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E093BD4C-D7BA-88EC-534C-5D40D4BB5A4A}"/>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D4CBF0EE-1BC3-700E-A25B-1F898E3530DB}"/>
              </a:ext>
            </a:extLst>
          </p:cNvPr>
          <p:cNvSpPr>
            <a:spLocks noGrp="1"/>
          </p:cNvSpPr>
          <p:nvPr>
            <p:ph type="title"/>
          </p:nvPr>
        </p:nvSpPr>
        <p:spPr>
          <a:xfrm>
            <a:off x="0" y="82557"/>
            <a:ext cx="8361680" cy="1143000"/>
          </a:xfrm>
        </p:spPr>
        <p:txBody>
          <a:bodyPr>
            <a:noAutofit/>
          </a:bodyPr>
          <a:lstStyle/>
          <a:p>
            <a:r>
              <a:rPr lang="de" sz="3200">
                <a:latin typeface="Aptos" panose="020B0004020202020204" pitchFamily="34" charset="0"/>
              </a:rPr>
              <a:t>Nächste Schritte:
Aufgaben/Aktivitäten des Moduls</a:t>
            </a:r>
          </a:p>
        </p:txBody>
      </p:sp>
      <p:sp>
        <p:nvSpPr>
          <p:cNvPr id="8" name="TextBox 7">
            <a:extLst>
              <a:ext uri="{FF2B5EF4-FFF2-40B4-BE49-F238E27FC236}">
                <a16:creationId xmlns:a16="http://schemas.microsoft.com/office/drawing/2014/main" id="{01FC0957-AE00-7C9C-2945-99A81E51BBDD}"/>
              </a:ext>
            </a:extLst>
          </p:cNvPr>
          <p:cNvSpPr txBox="1"/>
          <p:nvPr/>
        </p:nvSpPr>
        <p:spPr>
          <a:xfrm>
            <a:off x="489073" y="3782260"/>
            <a:ext cx="8263767" cy="2939266"/>
          </a:xfrm>
          <a:prstGeom prst="rect">
            <a:avLst/>
          </a:prstGeom>
          <a:noFill/>
        </p:spPr>
        <p:txBody>
          <a:bodyPr wrap="square">
            <a:spAutoFit/>
          </a:bodyPr>
          <a:lstStyle/>
          <a:p>
            <a:r>
              <a:rPr lang="de" sz="1600" b="1">
                <a:latin typeface="Aptos" panose="020B0004020202020204" pitchFamily="34" charset="0"/>
              </a:rPr>
              <a:t>Aufgabe 1.1</a:t>
            </a:r>
            <a:r>
              <a:rPr lang="de" sz="1600">
                <a:latin typeface="Aptos" panose="020B0004020202020204" pitchFamily="34" charset="0"/>
              </a:rPr>
              <a:t>	(40 Minuten) </a:t>
            </a:r>
          </a:p>
          <a:p>
            <a:r>
              <a:rPr lang="de" sz="1600">
                <a:latin typeface="Aptos" panose="020B0004020202020204" pitchFamily="34" charset="0"/>
              </a:rPr>
              <a:t>Nutzung des LOESS Crowd Mapping Tools </a:t>
            </a:r>
          </a:p>
          <a:p>
            <a:endParaRPr lang="de" sz="700">
              <a:latin typeface="Aptos" panose="020B0004020202020204" pitchFamily="34" charset="0"/>
            </a:endParaRPr>
          </a:p>
          <a:p>
            <a:r>
              <a:rPr lang="de" sz="1600" b="1">
                <a:latin typeface="Aptos" panose="020B0004020202020204" pitchFamily="34" charset="0"/>
              </a:rPr>
              <a:t>Aufgabe 1.2</a:t>
            </a:r>
            <a:r>
              <a:rPr lang="de" sz="1600">
                <a:latin typeface="Aptos" panose="020B0004020202020204" pitchFamily="34" charset="0"/>
              </a:rPr>
              <a:t>	(60 Minuten)</a:t>
            </a:r>
            <a:r>
              <a:rPr lang="de" sz="1600" b="1">
                <a:latin typeface="Aptos" panose="020B0004020202020204" pitchFamily="34" charset="0"/>
              </a:rPr>
              <a:t> </a:t>
            </a:r>
          </a:p>
          <a:p>
            <a:r>
              <a:rPr lang="de" sz="1600">
                <a:latin typeface="Aptos" panose="020B0004020202020204" pitchFamily="34" charset="0"/>
              </a:rPr>
              <a:t>Kurze Recherche zur Ermittlung potenzieller kommunaler Partner</a:t>
            </a:r>
          </a:p>
          <a:p>
            <a:endParaRPr lang="de" sz="700">
              <a:latin typeface="Aptos" panose="020B0004020202020204" pitchFamily="34" charset="0"/>
            </a:endParaRPr>
          </a:p>
          <a:p>
            <a:r>
              <a:rPr lang="de" sz="1600" b="1">
                <a:latin typeface="Aptos" panose="020B0004020202020204" pitchFamily="34" charset="0"/>
              </a:rPr>
              <a:t>Aufgabe 1.3</a:t>
            </a:r>
            <a:r>
              <a:rPr lang="de" sz="1600">
                <a:latin typeface="Aptos" panose="020B0004020202020204" pitchFamily="34" charset="0"/>
              </a:rPr>
              <a:t>	(40 Minuten)</a:t>
            </a:r>
            <a:r>
              <a:rPr lang="de" sz="1600" b="1">
                <a:latin typeface="Aptos" panose="020B0004020202020204" pitchFamily="34" charset="0"/>
              </a:rPr>
              <a:t> </a:t>
            </a:r>
          </a:p>
          <a:p>
            <a:r>
              <a:rPr lang="de" sz="1600">
                <a:latin typeface="Aptos" panose="020B0004020202020204" pitchFamily="34" charset="0"/>
              </a:rPr>
              <a:t>Betrachtung von CERL-Ressourcen (Videos und einige Seiten der CERL-Leitlinien)</a:t>
            </a:r>
          </a:p>
          <a:p>
            <a:endParaRPr lang="de" sz="700">
              <a:latin typeface="Aptos" panose="020B0004020202020204" pitchFamily="34" charset="0"/>
            </a:endParaRPr>
          </a:p>
          <a:p>
            <a:r>
              <a:rPr lang="de" sz="1600" b="1">
                <a:latin typeface="Aptos" panose="020B0004020202020204" pitchFamily="34" charset="0"/>
              </a:rPr>
              <a:t>Aufgabe 1.4	</a:t>
            </a:r>
            <a:r>
              <a:rPr lang="de" sz="1600">
                <a:latin typeface="Aptos" panose="020B0004020202020204" pitchFamily="34" charset="0"/>
              </a:rPr>
              <a:t>(40 Minuten)</a:t>
            </a:r>
            <a:r>
              <a:rPr lang="de" sz="1600" b="1">
                <a:latin typeface="Aptos" panose="020B0004020202020204" pitchFamily="34" charset="0"/>
              </a:rPr>
              <a:t> </a:t>
            </a:r>
            <a:r>
              <a:rPr lang="de" sz="1600">
                <a:latin typeface="Aptos" panose="020B0004020202020204" pitchFamily="34" charset="0"/>
              </a:rPr>
              <a:t>Kurze Reflexion darüber, wo CERL für Bodengesundheit in Ihren Lehrplan passt </a:t>
            </a:r>
          </a:p>
          <a:p>
            <a:endParaRPr lang="de" b="1">
              <a:latin typeface="Aptos" panose="020B0004020202020204" pitchFamily="34" charset="0"/>
            </a:endParaRPr>
          </a:p>
          <a:p>
            <a:endParaRPr lang="de" b="1">
              <a:latin typeface="Aptos" panose="020B0004020202020204" pitchFamily="34" charset="0"/>
            </a:endParaRPr>
          </a:p>
        </p:txBody>
      </p:sp>
      <p:sp>
        <p:nvSpPr>
          <p:cNvPr id="7" name="TextBox 6">
            <a:extLst>
              <a:ext uri="{FF2B5EF4-FFF2-40B4-BE49-F238E27FC236}">
                <a16:creationId xmlns:a16="http://schemas.microsoft.com/office/drawing/2014/main" id="{C1C55249-ECBA-EFA6-A1FA-7EFC0E377080}"/>
              </a:ext>
            </a:extLst>
          </p:cNvPr>
          <p:cNvSpPr txBox="1"/>
          <p:nvPr/>
        </p:nvSpPr>
        <p:spPr>
          <a:xfrm>
            <a:off x="233286" y="1410470"/>
            <a:ext cx="7553862" cy="2369880"/>
          </a:xfrm>
          <a:prstGeom prst="rect">
            <a:avLst/>
          </a:prstGeom>
          <a:noFill/>
        </p:spPr>
        <p:txBody>
          <a:bodyPr wrap="square" lIns="91440" tIns="45720" rIns="91440" bIns="45720" rtlCol="0" anchor="t">
            <a:spAutoFit/>
          </a:bodyPr>
          <a:lstStyle/>
          <a:p>
            <a:r>
              <a:rPr lang="de" sz="1600"/>
              <a:t>Die zugehörigen Aufgabenblätter für jede der vier Modulkomponenten sind über die Website des LOESS-Projekts zugänglich: </a:t>
            </a:r>
            <a:r>
              <a:rPr lang="de" sz="1600">
                <a:solidFill>
                  <a:srgbClr val="5A312D"/>
                </a:solidFill>
                <a:latin typeface="Aptos"/>
                <a:hlinkClick r:id="rId3"/>
              </a:rPr>
              <a:t>https</a:t>
            </a:r>
            <a:r>
              <a:rPr lang="de" sz="1600">
                <a:solidFill>
                  <a:srgbClr val="5A312D"/>
                </a:solidFill>
                <a:latin typeface="Aptos"/>
                <a:hlinkClick r:id="rId3">
                  <a:extLst>
                    <a:ext uri="{A12FA001-AC4F-418D-AE19-62706E023703}">
                      <ahyp:hlinkClr xmlns:ahyp="http://schemas.microsoft.com/office/drawing/2018/hyperlinkcolor" val="tx"/>
                    </a:ext>
                  </a:extLst>
                </a:hlinkClick>
              </a:rPr>
              <a:t>://loess-project.eu/cerl-module-for-lecturers/</a:t>
            </a:r>
            <a:endParaRPr lang="de" sz="1600">
              <a:latin typeface="Aptos"/>
              <a:ea typeface="Calibri"/>
              <a:cs typeface="Calibri"/>
            </a:endParaRPr>
          </a:p>
          <a:p>
            <a:endParaRPr lang="de" sz="1600"/>
          </a:p>
          <a:p>
            <a:r>
              <a:rPr lang="de" sz="1600"/>
              <a:t>Indem Sie diese Aufgaben der Reihe nach und unter Hinzuziehen des Lernmaterials erledigen, schaffen Sie eine praktische Grundlage für die Integration von CERL-Aktivitäten zur Bodengesundheit in Ihre Lehrtätigkeit und Ihr Curriculum.</a:t>
            </a:r>
          </a:p>
          <a:p>
            <a:endParaRPr lang="de" sz="1600"/>
          </a:p>
          <a:p>
            <a:r>
              <a:rPr lang="de" sz="1600"/>
              <a:t>Aufgaben für Modulkomponente 1:</a:t>
            </a:r>
          </a:p>
        </p:txBody>
      </p:sp>
      <p:sp>
        <p:nvSpPr>
          <p:cNvPr id="2" name="CuadroTexto 10">
            <a:extLst>
              <a:ext uri="{FF2B5EF4-FFF2-40B4-BE49-F238E27FC236}">
                <a16:creationId xmlns:a16="http://schemas.microsoft.com/office/drawing/2014/main" id="{EB4A4DD4-BC19-DD70-9672-9732E50F2DF6}"/>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D9C0F496-F117-5DC3-AF20-6838E22BC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a:extLst>
              <a:ext uri="{FF2B5EF4-FFF2-40B4-BE49-F238E27FC236}">
                <a16:creationId xmlns:a16="http://schemas.microsoft.com/office/drawing/2014/main" id="{0EB78C14-39B4-ABF0-CC7F-EF07EFAFE320}"/>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5604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A315C2-9DE7-7A65-1755-32DE7F1FCB8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33A01A8-4233-66AF-CB03-EA242FD4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rgbClr val="529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CD23D832-B5B3-5573-C9F5-F330F5932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4BCE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35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21E9A4E3-FE81-7162-CF77-2C5376D48BB3}"/>
              </a:ext>
            </a:extLst>
          </p:cNvPr>
          <p:cNvPicPr>
            <a:picLocks noChangeAspect="1"/>
          </p:cNvPicPr>
          <p:nvPr/>
        </p:nvPicPr>
        <p:blipFill>
          <a:blip r:embed="rId2"/>
          <a:stretch>
            <a:fillRect/>
          </a:stretch>
        </p:blipFill>
        <p:spPr>
          <a:xfrm>
            <a:off x="6465356" y="3188214"/>
            <a:ext cx="1462672" cy="497308"/>
          </a:xfrm>
          <a:prstGeom prst="rect">
            <a:avLst/>
          </a:prstGeom>
        </p:spPr>
      </p:pic>
      <p:pic>
        <p:nvPicPr>
          <p:cNvPr id="6" name="Picture 5" descr="A close-up of a white paper&#10;&#10;AI-generated content may be incorrect.">
            <a:extLst>
              <a:ext uri="{FF2B5EF4-FFF2-40B4-BE49-F238E27FC236}">
                <a16:creationId xmlns:a16="http://schemas.microsoft.com/office/drawing/2014/main" id="{A0611268-843F-09E0-B855-8D4A3650B92A}"/>
              </a:ext>
            </a:extLst>
          </p:cNvPr>
          <p:cNvPicPr>
            <a:picLocks noChangeAspect="1"/>
          </p:cNvPicPr>
          <p:nvPr/>
        </p:nvPicPr>
        <p:blipFill>
          <a:blip r:embed="rId3"/>
          <a:srcRect t="12572" b="14442"/>
          <a:stretch>
            <a:fillRect/>
          </a:stretch>
        </p:blipFill>
        <p:spPr>
          <a:xfrm>
            <a:off x="3199748" y="1577434"/>
            <a:ext cx="2799467" cy="4427002"/>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BD1CF5A3-F10B-95FE-35B6-91850E417B90}"/>
              </a:ext>
            </a:extLst>
          </p:cNvPr>
          <p:cNvPicPr>
            <a:picLocks noChangeAspect="1"/>
          </p:cNvPicPr>
          <p:nvPr/>
        </p:nvPicPr>
        <p:blipFill>
          <a:blip r:embed="rId4"/>
          <a:srcRect l="2207" t="3155" b="15745"/>
          <a:stretch>
            <a:fillRect/>
          </a:stretch>
        </p:blipFill>
        <p:spPr>
          <a:xfrm>
            <a:off x="204250" y="1207018"/>
            <a:ext cx="2799467" cy="5028038"/>
          </a:xfrm>
          <a:prstGeom prst="rect">
            <a:avLst/>
          </a:prstGeom>
        </p:spPr>
      </p:pic>
      <p:sp>
        <p:nvSpPr>
          <p:cNvPr id="14" name="Rectangle 13">
            <a:extLst>
              <a:ext uri="{FF2B5EF4-FFF2-40B4-BE49-F238E27FC236}">
                <a16:creationId xmlns:a16="http://schemas.microsoft.com/office/drawing/2014/main" id="{F982BC37-35EE-4FC7-4C67-42F5B4F928AD}"/>
              </a:ext>
            </a:extLst>
          </p:cNvPr>
          <p:cNvSpPr/>
          <p:nvPr/>
        </p:nvSpPr>
        <p:spPr>
          <a:xfrm>
            <a:off x="6870843" y="0"/>
            <a:ext cx="2281084"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
          </a:p>
        </p:txBody>
      </p:sp>
      <p:pic>
        <p:nvPicPr>
          <p:cNvPr id="11" name="Picture 10" descr="A map of europe with different colored circles&#10;&#10;AI-generated content may be incorrect.">
            <a:extLst>
              <a:ext uri="{FF2B5EF4-FFF2-40B4-BE49-F238E27FC236}">
                <a16:creationId xmlns:a16="http://schemas.microsoft.com/office/drawing/2014/main" id="{BD4C192D-4F5C-958B-5410-B7413385D064}"/>
              </a:ext>
            </a:extLst>
          </p:cNvPr>
          <p:cNvPicPr>
            <a:picLocks noChangeAspect="1"/>
          </p:cNvPicPr>
          <p:nvPr/>
        </p:nvPicPr>
        <p:blipFill>
          <a:blip r:embed="rId5"/>
          <a:srcRect t="3770" b="14388"/>
          <a:stretch>
            <a:fillRect/>
          </a:stretch>
        </p:blipFill>
        <p:spPr>
          <a:xfrm>
            <a:off x="6110737" y="1158859"/>
            <a:ext cx="2862645" cy="5076197"/>
          </a:xfrm>
          <a:prstGeom prst="rect">
            <a:avLst/>
          </a:prstGeom>
          <a:ln>
            <a:solidFill>
              <a:schemeClr val="bg1"/>
            </a:solidFill>
          </a:ln>
        </p:spPr>
      </p:pic>
      <p:sp>
        <p:nvSpPr>
          <p:cNvPr id="3" name="TextBox 2">
            <a:extLst>
              <a:ext uri="{FF2B5EF4-FFF2-40B4-BE49-F238E27FC236}">
                <a16:creationId xmlns:a16="http://schemas.microsoft.com/office/drawing/2014/main" id="{599D783A-DF6E-AB7A-C174-EEB189013A70}"/>
              </a:ext>
            </a:extLst>
          </p:cNvPr>
          <p:cNvSpPr txBox="1"/>
          <p:nvPr/>
        </p:nvSpPr>
        <p:spPr>
          <a:xfrm>
            <a:off x="0" y="119335"/>
            <a:ext cx="9144000" cy="954107"/>
          </a:xfrm>
          <a:prstGeom prst="rect">
            <a:avLst/>
          </a:prstGeom>
          <a:noFill/>
        </p:spPr>
        <p:txBody>
          <a:bodyPr wrap="square" rtlCol="0">
            <a:spAutoFit/>
          </a:bodyPr>
          <a:lstStyle/>
          <a:p>
            <a:pPr algn="ctr"/>
            <a:r>
              <a:rPr lang="de" sz="2800">
                <a:latin typeface="Aptos" panose="020B0004020202020204" pitchFamily="34" charset="0"/>
              </a:rPr>
              <a:t>LOESS-Bodenkarte:</a:t>
            </a:r>
          </a:p>
          <a:p>
            <a:pPr algn="ctr"/>
            <a:r>
              <a:rPr lang="de" sz="2800">
                <a:latin typeface="Aptos" panose="020B0004020202020204" pitchFamily="34" charset="0"/>
              </a:rPr>
              <a:t>Crowd Mapping Tool (Aufgabe 1.1)</a:t>
            </a:r>
          </a:p>
        </p:txBody>
      </p:sp>
      <p:sp>
        <p:nvSpPr>
          <p:cNvPr id="2" name="CuadroTexto 10">
            <a:extLst>
              <a:ext uri="{FF2B5EF4-FFF2-40B4-BE49-F238E27FC236}">
                <a16:creationId xmlns:a16="http://schemas.microsoft.com/office/drawing/2014/main" id="{A7630E37-37CC-FC4C-4CC1-5FF053B3B1DA}"/>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7DF57A04-942E-BE66-5BE7-B7559B9CB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3756737-2279-1CA0-4242-B8C0E0F12DE5}"/>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6402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9E002-1AC7-5F0E-AC07-687B54C452A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53A7D83-FCCE-8D01-AB50-AF8DF63E1C46}"/>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7FC5F96A-37AD-D40C-E12F-9006303D35CE}"/>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E9C470FF-AC4A-62AF-95E7-13B9CFFC248D}"/>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0C86EAF9-A011-3518-D1CD-6CE883CA6E0C}"/>
              </a:ext>
            </a:extLst>
          </p:cNvPr>
          <p:cNvSpPr>
            <a:spLocks noGrp="1"/>
          </p:cNvSpPr>
          <p:nvPr>
            <p:ph type="title"/>
          </p:nvPr>
        </p:nvSpPr>
        <p:spPr>
          <a:xfrm>
            <a:off x="0" y="85411"/>
            <a:ext cx="8361680" cy="1143000"/>
          </a:xfrm>
        </p:spPr>
        <p:txBody>
          <a:bodyPr/>
          <a:lstStyle/>
          <a:p>
            <a:r>
              <a:rPr lang="de" sz="3600">
                <a:latin typeface="Aptos" panose="020B0004020202020204" pitchFamily="34" charset="0"/>
              </a:rPr>
              <a:t>Quellenverzeichnis</a:t>
            </a:r>
            <a:endParaRPr lang="de">
              <a:latin typeface="Aptos" panose="020B0004020202020204" pitchFamily="34" charset="0"/>
            </a:endParaRPr>
          </a:p>
        </p:txBody>
      </p:sp>
      <p:sp>
        <p:nvSpPr>
          <p:cNvPr id="8" name="TextBox 7">
            <a:extLst>
              <a:ext uri="{FF2B5EF4-FFF2-40B4-BE49-F238E27FC236}">
                <a16:creationId xmlns:a16="http://schemas.microsoft.com/office/drawing/2014/main" id="{8586F1FB-1E4E-AA61-62BF-28096C21F20B}"/>
              </a:ext>
            </a:extLst>
          </p:cNvPr>
          <p:cNvSpPr txBox="1"/>
          <p:nvPr/>
        </p:nvSpPr>
        <p:spPr>
          <a:xfrm>
            <a:off x="233286" y="1374432"/>
            <a:ext cx="7875756" cy="4770537"/>
          </a:xfrm>
          <a:prstGeom prst="rect">
            <a:avLst/>
          </a:prstGeom>
          <a:noFill/>
        </p:spPr>
        <p:txBody>
          <a:bodyPr wrap="square">
            <a:spAutoFit/>
          </a:bodyPr>
          <a:lstStyle/>
          <a:p>
            <a:pPr fontAlgn="base"/>
            <a:r>
              <a:rPr lang="de" sz="1600">
                <a:latin typeface="Aptos" panose="020B0004020202020204" pitchFamily="34" charset="0"/>
              </a:rPr>
              <a:t>Bates, C., McCann, S., and McGowan, C. (2022). CIRCLET Online Continuing Professional Development Module Guide for Facilitators. Verfügbar unter: </a:t>
            </a:r>
            <a:r>
              <a:rPr lang="de" sz="1600" u="sng">
                <a:latin typeface="Aptos" panose="020B0004020202020204" pitchFamily="34" charset="0"/>
                <a:hlinkClick r:id="rId3"/>
              </a:rPr>
              <a:t>"CIRCLET Guide for Facilitators: Online Continuing Professional Develop" by Catherine Bates, Sinead McCann et al.</a:t>
            </a:r>
            <a:r>
              <a:rPr lang="de" sz="1600">
                <a:latin typeface="Aptos" panose="020B0004020202020204" pitchFamily="34" charset="0"/>
              </a:rPr>
              <a:t> Zugriff am 02.10.2025  </a:t>
            </a:r>
          </a:p>
          <a:p>
            <a:pPr fontAlgn="base"/>
            <a:endParaRPr lang="de" sz="1600">
              <a:latin typeface="Aptos" panose="020B0004020202020204" pitchFamily="34" charset="0"/>
            </a:endParaRPr>
          </a:p>
          <a:p>
            <a:r>
              <a:rPr lang="de" sz="1600">
                <a:latin typeface="Aptos" panose="020B0004020202020204" pitchFamily="34" charset="0"/>
              </a:rPr>
              <a:t>McKenna, E. and Weinberg, L. (2025). LOESS Deliverable document ‘D3.1: Methodology and Guidelines for Community Engaged Research and Learning in HEIs and online module’. Verfügbar unter: </a:t>
            </a:r>
            <a:r>
              <a:rPr lang="de" sz="1600" u="sng">
                <a:latin typeface="Aptos" panose="020B0004020202020204" pitchFamily="34" charset="0"/>
                <a:hlinkClick r:id="rId4"/>
              </a:rPr>
              <a:t>https://loess-project.eu/wp-content/uploads/2025/05/D3.1-LOESS-Guidelines-for-CERL-in-HE.pdf</a:t>
            </a:r>
            <a:r>
              <a:rPr lang="de" sz="1600">
                <a:latin typeface="Aptos" panose="020B0004020202020204" pitchFamily="34" charset="0"/>
              </a:rPr>
              <a:t> ) Zugriff am 02.10.2025 </a:t>
            </a:r>
          </a:p>
          <a:p>
            <a:endParaRPr lang="de" sz="1600">
              <a:latin typeface="Aptos" panose="020B0004020202020204" pitchFamily="34" charset="0"/>
            </a:endParaRPr>
          </a:p>
          <a:p>
            <a:r>
              <a:rPr lang="de" sz="1600">
                <a:latin typeface="Aptos" panose="020B0004020202020204" pitchFamily="34" charset="0"/>
              </a:rPr>
              <a:t>Stewart, C., Skene, A.&amp; Kustra, E. (2018) Kuh’s High Impact Practices. Verfügbar unter:  </a:t>
            </a:r>
            <a:r>
              <a:rPr lang="de" sz="1600">
                <a:latin typeface="Aptos" panose="020B0004020202020204" pitchFamily="34" charset="0"/>
                <a:hlinkClick r:id="rId5"/>
              </a:rPr>
              <a:t>https://www.uwindsor.ca/ctl/sites/uwindsor.ca.ctl/files/high-impact-practices-final.pdf</a:t>
            </a:r>
            <a:r>
              <a:rPr lang="de" sz="1600">
                <a:latin typeface="Aptos" panose="020B0004020202020204" pitchFamily="34" charset="0"/>
              </a:rPr>
              <a:t> Zugriff am 03.10.2025 </a:t>
            </a:r>
          </a:p>
          <a:p>
            <a:endParaRPr lang="de" sz="1600">
              <a:latin typeface="Aptos" panose="020B0004020202020204" pitchFamily="34" charset="0"/>
            </a:endParaRPr>
          </a:p>
          <a:p>
            <a:r>
              <a:rPr lang="de" sz="1600">
                <a:latin typeface="Aptos" panose="020B0004020202020204" pitchFamily="34" charset="0"/>
              </a:rPr>
              <a:t>Tassone, V., and Eppink, H., (2014). The EnRRICH Tool for Lecturers - Re-Designing curricula in higher education from a “Responsible Research and Innovation” perspective. Verfügbar unter: </a:t>
            </a:r>
            <a:r>
              <a:rPr lang="de" sz="1600">
                <a:latin typeface="Aptos" panose="020B0004020202020204" pitchFamily="34" charset="0"/>
                <a:hlinkClick r:id="rId6"/>
              </a:rPr>
              <a:t>https://ec.europa.eu/research/participants/documents/downloadPublic?documentIds=080166e5aa8f7b6b&amp;appId=PPGMS</a:t>
            </a:r>
            <a:r>
              <a:rPr lang="de" sz="1600">
                <a:latin typeface="Aptos" panose="020B0004020202020204" pitchFamily="34" charset="0"/>
              </a:rPr>
              <a:t>  Zugriff am: 22.01.2025 </a:t>
            </a:r>
          </a:p>
        </p:txBody>
      </p:sp>
      <p:sp>
        <p:nvSpPr>
          <p:cNvPr id="2" name="CuadroTexto 10">
            <a:extLst>
              <a:ext uri="{FF2B5EF4-FFF2-40B4-BE49-F238E27FC236}">
                <a16:creationId xmlns:a16="http://schemas.microsoft.com/office/drawing/2014/main" id="{6DF031B9-489A-A093-809F-B1AF70058AA6}"/>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F35E6385-3BCE-D522-BF76-69FC78B2E4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7E186C33-D9B5-ECA7-8057-BCBFA4F94909}"/>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2314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EB87B6BA-6552-F353-D393-524B8FF045BC}"/>
              </a:ext>
            </a:extLst>
          </p:cNvPr>
          <p:cNvPicPr>
            <a:picLocks noChangeAspect="1"/>
          </p:cNvPicPr>
          <p:nvPr/>
        </p:nvPicPr>
        <p:blipFill>
          <a:blip>
            <a:extLst>
              <a:ext uri="{96DAC541-7B7A-43D3-8B79-37D633B846F1}">
                <asvg:svgBlip xmlns:asvg="http://schemas.microsoft.com/office/drawing/2016/SVG/main" r:embed="rId2"/>
              </a:ext>
            </a:extLst>
          </a:blip>
          <a:srcRect l="15967" t="17406" r="16386" b="6492"/>
          <a:stretch>
            <a:fillRect/>
          </a:stretch>
        </p:blipFill>
        <p:spPr>
          <a:xfrm>
            <a:off x="-1" y="0"/>
            <a:ext cx="9144001" cy="6858000"/>
          </a:xfrm>
          <a:prstGeom prst="rect">
            <a:avLst/>
          </a:prstGeom>
        </p:spPr>
      </p:pic>
      <p:sp>
        <p:nvSpPr>
          <p:cNvPr id="4" name="CuadroTexto 5">
            <a:extLst>
              <a:ext uri="{FF2B5EF4-FFF2-40B4-BE49-F238E27FC236}">
                <a16:creationId xmlns:a16="http://schemas.microsoft.com/office/drawing/2014/main" id="{CAC8D423-2CAB-8575-0467-2023BA445B69}"/>
              </a:ext>
            </a:extLst>
          </p:cNvPr>
          <p:cNvSpPr txBox="1"/>
          <p:nvPr/>
        </p:nvSpPr>
        <p:spPr>
          <a:xfrm>
            <a:off x="-1" y="3994480"/>
            <a:ext cx="9144001" cy="646331"/>
          </a:xfrm>
          <a:prstGeom prst="rect">
            <a:avLst/>
          </a:prstGeom>
          <a:noFill/>
        </p:spPr>
        <p:txBody>
          <a:bodyPr wrap="square" rtlCol="0">
            <a:spAutoFit/>
          </a:bodyPr>
          <a:lstStyle/>
          <a:p>
            <a:pPr algn="ctr"/>
            <a:r>
              <a:rPr lang="es-ES" sz="3600">
                <a:solidFill>
                  <a:schemeClr val="bg1"/>
                </a:solidFill>
                <a:latin typeface="Bebas Neue" panose="020B0606020202050201" pitchFamily="34" charset="0"/>
              </a:rPr>
              <a:t>VIELEN DANK</a:t>
            </a:r>
          </a:p>
        </p:txBody>
      </p:sp>
      <p:sp>
        <p:nvSpPr>
          <p:cNvPr id="5" name="CuadroTexto 1">
            <a:extLst>
              <a:ext uri="{FF2B5EF4-FFF2-40B4-BE49-F238E27FC236}">
                <a16:creationId xmlns:a16="http://schemas.microsoft.com/office/drawing/2014/main" id="{A95BA059-4C6F-43B5-38FF-5F8CDBFFEA29}"/>
              </a:ext>
            </a:extLst>
          </p:cNvPr>
          <p:cNvSpPr txBox="1"/>
          <p:nvPr/>
        </p:nvSpPr>
        <p:spPr>
          <a:xfrm>
            <a:off x="0" y="4640811"/>
            <a:ext cx="9144000" cy="276999"/>
          </a:xfrm>
          <a:prstGeom prst="rect">
            <a:avLst/>
          </a:prstGeom>
          <a:noFill/>
        </p:spPr>
        <p:txBody>
          <a:bodyPr wrap="square">
            <a:spAutoFit/>
          </a:bodyPr>
          <a:lstStyle/>
          <a:p>
            <a:pPr algn="ctr"/>
            <a:r>
              <a:rPr lang="es-ES" sz="1200" b="1">
                <a:solidFill>
                  <a:schemeClr val="bg1"/>
                </a:solidFill>
                <a:latin typeface="Poppins" panose="00000500000000000000" pitchFamily="50" charset="0"/>
                <a:cs typeface="Poppins" panose="00000500000000000000" pitchFamily="50" charset="0"/>
              </a:rPr>
              <a:t>loess-project.eu</a:t>
            </a:r>
          </a:p>
        </p:txBody>
      </p:sp>
    </p:spTree>
    <p:extLst>
      <p:ext uri="{BB962C8B-B14F-4D97-AF65-F5344CB8AC3E}">
        <p14:creationId xmlns:p14="http://schemas.microsoft.com/office/powerpoint/2010/main" val="1680380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600EB-7B25-FB07-C7B6-7254E56ED35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6745887-6DD2-18D4-04C4-EDCF91F270FC}"/>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8334AAA-71C0-B725-CB45-2773E3344305}"/>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245D374B-F278-7BD0-FDF4-579A8C06E2F4}"/>
              </a:ext>
            </a:extLst>
          </p:cNvPr>
          <p:cNvPicPr>
            <a:picLocks noChangeAspect="1"/>
          </p:cNvPicPr>
          <p:nvPr/>
        </p:nvPicPr>
        <p:blipFill>
          <a:blip r:embed="rId2"/>
          <a:stretch>
            <a:fillRect/>
          </a:stretch>
        </p:blipFill>
        <p:spPr>
          <a:xfrm>
            <a:off x="7549064" y="763687"/>
            <a:ext cx="1462672" cy="497308"/>
          </a:xfrm>
          <a:prstGeom prst="rect">
            <a:avLst/>
          </a:prstGeom>
        </p:spPr>
      </p:pic>
      <p:sp>
        <p:nvSpPr>
          <p:cNvPr id="4" name="TextBox 3">
            <a:extLst>
              <a:ext uri="{FF2B5EF4-FFF2-40B4-BE49-F238E27FC236}">
                <a16:creationId xmlns:a16="http://schemas.microsoft.com/office/drawing/2014/main" id="{96ED9C6F-7DFA-0769-19AB-44C05F43E682}"/>
              </a:ext>
            </a:extLst>
          </p:cNvPr>
          <p:cNvSpPr txBox="1"/>
          <p:nvPr/>
        </p:nvSpPr>
        <p:spPr>
          <a:xfrm>
            <a:off x="132264" y="427566"/>
            <a:ext cx="7152272" cy="646331"/>
          </a:xfrm>
          <a:prstGeom prst="rect">
            <a:avLst/>
          </a:prstGeom>
          <a:noFill/>
        </p:spPr>
        <p:txBody>
          <a:bodyPr wrap="square">
            <a:spAutoFit/>
          </a:bodyPr>
          <a:lstStyle/>
          <a:p>
            <a:r>
              <a:rPr lang="de" b="1">
                <a:latin typeface="Aptos" panose="020B0004020202020204" pitchFamily="34" charset="0"/>
              </a:rPr>
              <a:t>Dieses Modul basiert auf dem Ergebnisbericht 3.1, der von Emma McKenna und Lucas Weinberg für das LOESS-Projekt erstellt wurde.</a:t>
            </a:r>
          </a:p>
        </p:txBody>
      </p:sp>
      <p:pic>
        <p:nvPicPr>
          <p:cNvPr id="8" name="Picture 7" descr="A green plant growing out of dirt&#10;&#10;AI-generated content may be incorrect.">
            <a:extLst>
              <a:ext uri="{FF2B5EF4-FFF2-40B4-BE49-F238E27FC236}">
                <a16:creationId xmlns:a16="http://schemas.microsoft.com/office/drawing/2014/main" id="{FDDAED66-D996-B71D-E8B4-975D3F369D64}"/>
              </a:ext>
            </a:extLst>
          </p:cNvPr>
          <p:cNvPicPr>
            <a:picLocks noChangeAspect="1"/>
          </p:cNvPicPr>
          <p:nvPr/>
        </p:nvPicPr>
        <p:blipFill>
          <a:blip r:embed="rId3"/>
          <a:stretch>
            <a:fillRect/>
          </a:stretch>
        </p:blipFill>
        <p:spPr>
          <a:xfrm>
            <a:off x="4572000" y="1893329"/>
            <a:ext cx="3624334" cy="4354149"/>
          </a:xfrm>
          <a:prstGeom prst="rect">
            <a:avLst/>
          </a:prstGeom>
          <a:ln>
            <a:solidFill>
              <a:srgbClr val="5A312E"/>
            </a:solidFill>
          </a:ln>
        </p:spPr>
      </p:pic>
      <p:sp>
        <p:nvSpPr>
          <p:cNvPr id="2" name="TextBox 1">
            <a:extLst>
              <a:ext uri="{FF2B5EF4-FFF2-40B4-BE49-F238E27FC236}">
                <a16:creationId xmlns:a16="http://schemas.microsoft.com/office/drawing/2014/main" id="{D43DDEC4-F3CC-4C58-EEA4-B924362FB80F}"/>
              </a:ext>
            </a:extLst>
          </p:cNvPr>
          <p:cNvSpPr txBox="1"/>
          <p:nvPr/>
        </p:nvSpPr>
        <p:spPr>
          <a:xfrm>
            <a:off x="132264" y="1585445"/>
            <a:ext cx="4274390" cy="4278094"/>
          </a:xfrm>
          <a:prstGeom prst="rect">
            <a:avLst/>
          </a:prstGeom>
          <a:noFill/>
        </p:spPr>
        <p:txBody>
          <a:bodyPr wrap="square" rtlCol="0">
            <a:spAutoFit/>
          </a:bodyPr>
          <a:lstStyle/>
          <a:p>
            <a:r>
              <a:rPr lang="de" sz="1600" dirty="0">
                <a:latin typeface="Aptos" panose="020B0004020202020204" pitchFamily="34" charset="0"/>
              </a:rPr>
              <a:t>Der Bericht baut auf Material auf, das im Rahmen des Projektkonsortiums „Curriculum Innovation through Research with Communities“ (CIRCLET), dem Bonn Science Shop, dem Science Shop der Universität Groningen und der Living Knowledge Summer School erstellt wurde. Wir möchten uns bei den Partnern des CIRCLET-Projekts (2019-2022) bedanken, das von der Erasmus+ Förderung für Strategische Partnerschaften finanziert wird, sowie bei den Partnern des Projekts „Enhancing Responsible Research and Innovation through Curricula in Higher education“ (EnRRICH) (2015-2018), das von Horizon Europe finanziert wird.</a:t>
            </a:r>
          </a:p>
          <a:p>
            <a:endParaRPr lang="de" sz="1600" dirty="0">
              <a:latin typeface="Aptos" panose="020B0004020202020204" pitchFamily="34" charset="0"/>
            </a:endParaRPr>
          </a:p>
          <a:p>
            <a:r>
              <a:rPr lang="de" sz="1600" i="1" dirty="0">
                <a:latin typeface="Aptos" panose="020B0004020202020204" pitchFamily="34" charset="0"/>
              </a:rPr>
              <a:t>Der Ergebnisbericht ist auf der LOESS-Projektwebseite zu finden: loess-project.eu </a:t>
            </a:r>
          </a:p>
        </p:txBody>
      </p:sp>
      <p:sp>
        <p:nvSpPr>
          <p:cNvPr id="10" name="CuadroTexto 10">
            <a:extLst>
              <a:ext uri="{FF2B5EF4-FFF2-40B4-BE49-F238E27FC236}">
                <a16:creationId xmlns:a16="http://schemas.microsoft.com/office/drawing/2014/main" id="{244B9037-FA48-7F71-B4B9-764936A11443}"/>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11" name="Imagen 11">
            <a:extLst>
              <a:ext uri="{FF2B5EF4-FFF2-40B4-BE49-F238E27FC236}">
                <a16:creationId xmlns:a16="http://schemas.microsoft.com/office/drawing/2014/main" id="{1399B70A-BE2A-6509-E9EE-F328CA462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a:extLst>
              <a:ext uri="{FF2B5EF4-FFF2-40B4-BE49-F238E27FC236}">
                <a16:creationId xmlns:a16="http://schemas.microsoft.com/office/drawing/2014/main" id="{32FE9BB6-1BF1-D41A-F3D7-9EBC050A7424}"/>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071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C589-25C4-6F65-6835-5A75CEF829C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F45349-15F7-1B29-E788-D11DFF54244D}"/>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BF0DF56D-C2AA-4FF0-1E2D-A117CB60D27D}"/>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96B3810C-F1C8-FAF4-3E71-658F79C244C8}"/>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C03CA76B-447A-96C8-07EB-BB8C699DB4CD}"/>
              </a:ext>
            </a:extLst>
          </p:cNvPr>
          <p:cNvSpPr>
            <a:spLocks noGrp="1"/>
          </p:cNvSpPr>
          <p:nvPr>
            <p:ph type="title"/>
          </p:nvPr>
        </p:nvSpPr>
        <p:spPr>
          <a:xfrm>
            <a:off x="0" y="333110"/>
            <a:ext cx="8361680" cy="1143000"/>
          </a:xfrm>
        </p:spPr>
        <p:txBody>
          <a:bodyPr>
            <a:normAutofit/>
          </a:bodyPr>
          <a:lstStyle/>
          <a:p>
            <a:r>
              <a:rPr lang="de">
                <a:latin typeface="Aptos" panose="020B0004020202020204" pitchFamily="34" charset="0"/>
              </a:rPr>
              <a:t>Ablaufplan</a:t>
            </a:r>
          </a:p>
        </p:txBody>
      </p:sp>
      <p:sp>
        <p:nvSpPr>
          <p:cNvPr id="4" name="TextBox 3">
            <a:extLst>
              <a:ext uri="{FF2B5EF4-FFF2-40B4-BE49-F238E27FC236}">
                <a16:creationId xmlns:a16="http://schemas.microsoft.com/office/drawing/2014/main" id="{78CA9E0B-3E1E-63AB-4A4E-7B05C62D1D5C}"/>
              </a:ext>
            </a:extLst>
          </p:cNvPr>
          <p:cNvSpPr txBox="1"/>
          <p:nvPr/>
        </p:nvSpPr>
        <p:spPr>
          <a:xfrm>
            <a:off x="567020" y="1789598"/>
            <a:ext cx="7276500" cy="2546082"/>
          </a:xfrm>
          <a:prstGeom prst="rect">
            <a:avLst/>
          </a:prstGeom>
          <a:noFill/>
        </p:spPr>
        <p:txBody>
          <a:bodyPr wrap="square">
            <a:spAutoFit/>
          </a:bodyPr>
          <a:lstStyle/>
          <a:p>
            <a:pPr marL="257175" indent="-257175">
              <a:lnSpc>
                <a:spcPct val="150000"/>
              </a:lnSpc>
              <a:buAutoNum type="arabicPeriod"/>
            </a:pPr>
            <a:r>
              <a:rPr lang="de" sz="1800">
                <a:solidFill>
                  <a:srgbClr val="5A312D"/>
                </a:solidFill>
                <a:latin typeface="Aptos" panose="020B0004020202020204" pitchFamily="34" charset="0"/>
                <a:cs typeface="Poppins" panose="00000500000000000000" pitchFamily="50" charset="0"/>
              </a:rPr>
              <a:t>Informationen zum Modul</a:t>
            </a:r>
          </a:p>
          <a:p>
            <a:pPr marL="257175" indent="-257175">
              <a:lnSpc>
                <a:spcPct val="150000"/>
              </a:lnSpc>
              <a:buAutoNum type="arabicPeriod"/>
            </a:pPr>
            <a:r>
              <a:rPr lang="de" sz="1800">
                <a:solidFill>
                  <a:srgbClr val="5A312D"/>
                </a:solidFill>
                <a:latin typeface="Aptos" panose="020B0004020202020204" pitchFamily="34" charset="0"/>
                <a:cs typeface="Poppins" panose="00000500000000000000" pitchFamily="50" charset="0"/>
              </a:rPr>
              <a:t>Video zur Einführung von CERL zur </a:t>
            </a:r>
            <a:r>
              <a:rPr lang="de">
                <a:solidFill>
                  <a:srgbClr val="5A312D"/>
                </a:solidFill>
                <a:latin typeface="Aptos" panose="020B0004020202020204" pitchFamily="34" charset="0"/>
                <a:cs typeface="Poppins" panose="00000500000000000000" pitchFamily="50" charset="0"/>
              </a:rPr>
              <a:t>B</a:t>
            </a:r>
            <a:r>
              <a:rPr lang="de" sz="1800">
                <a:solidFill>
                  <a:srgbClr val="5A312D"/>
                </a:solidFill>
                <a:latin typeface="Aptos" panose="020B0004020202020204" pitchFamily="34" charset="0"/>
                <a:cs typeface="Poppins" panose="00000500000000000000" pitchFamily="50" charset="0"/>
              </a:rPr>
              <a:t>odengesundheit           </a:t>
            </a:r>
          </a:p>
          <a:p>
            <a:pPr marL="257175" indent="-257175">
              <a:lnSpc>
                <a:spcPct val="150000"/>
              </a:lnSpc>
              <a:buAutoNum type="arabicPeriod"/>
            </a:pPr>
            <a:r>
              <a:rPr lang="de" sz="1800">
                <a:solidFill>
                  <a:srgbClr val="5A312D"/>
                </a:solidFill>
                <a:latin typeface="Aptos" panose="020B0004020202020204" pitchFamily="34" charset="0"/>
                <a:cs typeface="Poppins" panose="00000500000000000000" pitchFamily="50" charset="0"/>
              </a:rPr>
              <a:t>Übungen zur Reflexion</a:t>
            </a:r>
          </a:p>
          <a:p>
            <a:pPr marL="257175" indent="-257175">
              <a:lnSpc>
                <a:spcPct val="150000"/>
              </a:lnSpc>
              <a:buFontTx/>
              <a:buAutoNum type="arabicPeriod"/>
            </a:pPr>
            <a:r>
              <a:rPr lang="de" sz="1800">
                <a:solidFill>
                  <a:srgbClr val="5A312D"/>
                </a:solidFill>
                <a:latin typeface="Aptos" panose="020B0004020202020204" pitchFamily="34" charset="0"/>
                <a:cs typeface="Poppins" panose="00000500000000000000" pitchFamily="50" charset="0"/>
              </a:rPr>
              <a:t>Einführung in CERL als Strategie zur Bewältigung von kommunalen Herausforderungen</a:t>
            </a:r>
          </a:p>
          <a:p>
            <a:pPr marL="257175" indent="-257175">
              <a:lnSpc>
                <a:spcPct val="150000"/>
              </a:lnSpc>
              <a:buFontTx/>
              <a:buAutoNum type="arabicPeriod"/>
            </a:pPr>
            <a:r>
              <a:rPr lang="de" sz="1800">
                <a:solidFill>
                  <a:srgbClr val="5A312D"/>
                </a:solidFill>
                <a:latin typeface="Aptos" panose="020B0004020202020204" pitchFamily="34" charset="0"/>
                <a:cs typeface="Poppins" panose="00000500000000000000" pitchFamily="50" charset="0"/>
              </a:rPr>
              <a:t>Nächste Schritte und Aufgaben</a:t>
            </a:r>
          </a:p>
        </p:txBody>
      </p:sp>
      <p:sp>
        <p:nvSpPr>
          <p:cNvPr id="8" name="CuadroTexto 10">
            <a:extLst>
              <a:ext uri="{FF2B5EF4-FFF2-40B4-BE49-F238E27FC236}">
                <a16:creationId xmlns:a16="http://schemas.microsoft.com/office/drawing/2014/main" id="{192BC5F5-3ADC-1BD1-3497-53F2C59618B7}"/>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10" name="Imagen 11">
            <a:extLst>
              <a:ext uri="{FF2B5EF4-FFF2-40B4-BE49-F238E27FC236}">
                <a16:creationId xmlns:a16="http://schemas.microsoft.com/office/drawing/2014/main" id="{178BFAAA-DDF8-698B-C3E1-069AB9896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7BAC5801-B1CF-3E4E-18B3-375D969FD411}"/>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8791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B0BE0-48D9-200D-A944-C2C1664710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35B0EA0-8226-FB20-FC1C-9285000A31A7}"/>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7634BF8B-B35D-585C-DCB7-653E2C690258}"/>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F027E3E4-643D-619C-8B72-D720668A872C}"/>
              </a:ext>
            </a:extLst>
          </p:cNvPr>
          <p:cNvPicPr>
            <a:picLocks noChangeAspect="1"/>
          </p:cNvPicPr>
          <p:nvPr/>
        </p:nvPicPr>
        <p:blipFill>
          <a:blip r:embed="rId3"/>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3B82EF6A-D4B1-BCE3-7BD1-D9572B77845F}"/>
              </a:ext>
            </a:extLst>
          </p:cNvPr>
          <p:cNvSpPr>
            <a:spLocks noGrp="1"/>
          </p:cNvSpPr>
          <p:nvPr>
            <p:ph type="title"/>
          </p:nvPr>
        </p:nvSpPr>
        <p:spPr>
          <a:xfrm>
            <a:off x="0" y="193874"/>
            <a:ext cx="8361680" cy="1143000"/>
          </a:xfrm>
        </p:spPr>
        <p:txBody>
          <a:bodyPr>
            <a:normAutofit/>
          </a:bodyPr>
          <a:lstStyle/>
          <a:p>
            <a:r>
              <a:rPr lang="de">
                <a:latin typeface="Aptos" panose="020B0004020202020204" pitchFamily="34" charset="0"/>
              </a:rPr>
              <a:t>Informationen zum Modul</a:t>
            </a:r>
          </a:p>
        </p:txBody>
      </p:sp>
      <p:sp>
        <p:nvSpPr>
          <p:cNvPr id="4" name="TextBox 3">
            <a:extLst>
              <a:ext uri="{FF2B5EF4-FFF2-40B4-BE49-F238E27FC236}">
                <a16:creationId xmlns:a16="http://schemas.microsoft.com/office/drawing/2014/main" id="{2349FC22-5216-D8FC-4166-37B081956CC4}"/>
              </a:ext>
            </a:extLst>
          </p:cNvPr>
          <p:cNvSpPr txBox="1"/>
          <p:nvPr/>
        </p:nvSpPr>
        <p:spPr>
          <a:xfrm>
            <a:off x="261666" y="1856721"/>
            <a:ext cx="7397663" cy="3831818"/>
          </a:xfrm>
          <a:prstGeom prst="rect">
            <a:avLst/>
          </a:prstGeom>
          <a:noFill/>
        </p:spPr>
        <p:txBody>
          <a:bodyPr wrap="square">
            <a:spAutoFit/>
          </a:bodyPr>
          <a:lstStyle/>
          <a:p>
            <a:pPr defTabSz="914400">
              <a:lnSpc>
                <a:spcPct val="90000"/>
              </a:lnSpc>
              <a:spcAft>
                <a:spcPts val="600"/>
              </a:spcAft>
              <a:defRPr sz="2800" b="0">
                <a:solidFill>
                  <a:srgbClr val="000000"/>
                </a:solidFill>
              </a:defRPr>
            </a:pPr>
            <a:r>
              <a:rPr lang="de" sz="2000">
                <a:latin typeface="Aptos" panose="020B0004020202020204" pitchFamily="34" charset="0"/>
              </a:rPr>
              <a:t>Gesamtlernzeit: 22 Stunden (einschließlich vier angeleiteter Lernkomponenten und Reflexionsaufgaben) </a:t>
            </a:r>
          </a:p>
          <a:p>
            <a:pPr defTabSz="914400">
              <a:lnSpc>
                <a:spcPct val="90000"/>
              </a:lnSpc>
              <a:spcAft>
                <a:spcPts val="600"/>
              </a:spcAft>
              <a:defRPr sz="2800" b="0">
                <a:solidFill>
                  <a:srgbClr val="000000"/>
                </a:solidFill>
              </a:defRPr>
            </a:pPr>
            <a:endParaRPr lang="de" sz="2000">
              <a:latin typeface="Aptos" panose="020B0004020202020204" pitchFamily="34" charset="0"/>
            </a:endParaRPr>
          </a:p>
          <a:p>
            <a:pPr defTabSz="914400">
              <a:lnSpc>
                <a:spcPct val="90000"/>
              </a:lnSpc>
              <a:spcAft>
                <a:spcPts val="600"/>
              </a:spcAft>
              <a:defRPr sz="2800" b="0">
                <a:solidFill>
                  <a:srgbClr val="000000"/>
                </a:solidFill>
              </a:defRPr>
            </a:pPr>
            <a:r>
              <a:rPr lang="de" sz="2000">
                <a:latin typeface="Aptos" panose="020B0004020202020204" pitchFamily="34" charset="0"/>
              </a:rPr>
              <a:t>Angeleitete Lernkomponenten:</a:t>
            </a:r>
          </a:p>
          <a:p>
            <a:pPr defTabSz="914400">
              <a:lnSpc>
                <a:spcPct val="90000"/>
              </a:lnSpc>
              <a:spcAft>
                <a:spcPts val="600"/>
              </a:spcAft>
              <a:defRPr sz="2800" b="0">
                <a:solidFill>
                  <a:srgbClr val="000000"/>
                </a:solidFill>
              </a:defRPr>
            </a:pPr>
            <a:endParaRPr lang="de" sz="2000">
              <a:latin typeface="Aptos" panose="020B0004020202020204" pitchFamily="34" charset="0"/>
            </a:endParaRPr>
          </a:p>
          <a:p>
            <a:pPr marL="457200" indent="-457200" defTabSz="914400">
              <a:lnSpc>
                <a:spcPct val="90000"/>
              </a:lnSpc>
              <a:spcAft>
                <a:spcPts val="600"/>
              </a:spcAft>
              <a:buFont typeface="+mj-lt"/>
              <a:buAutoNum type="arabicPeriod"/>
              <a:defRPr sz="2800" b="0">
                <a:solidFill>
                  <a:srgbClr val="000000"/>
                </a:solidFill>
              </a:defRPr>
            </a:pPr>
            <a:r>
              <a:rPr lang="de" sz="2000">
                <a:latin typeface="Aptos" panose="020B0004020202020204" pitchFamily="34" charset="0"/>
              </a:rPr>
              <a:t>Einführung in CERL und Reflexion über die eigene Lehrtätigkeit/das Curriculum	         </a:t>
            </a:r>
          </a:p>
          <a:p>
            <a:pPr marL="457200" indent="-457200" defTabSz="914400">
              <a:lnSpc>
                <a:spcPct val="90000"/>
              </a:lnSpc>
              <a:spcAft>
                <a:spcPts val="600"/>
              </a:spcAft>
              <a:buFont typeface="+mj-lt"/>
              <a:buAutoNum type="arabicPeriod"/>
              <a:defRPr sz="2800" b="0">
                <a:solidFill>
                  <a:srgbClr val="000000"/>
                </a:solidFill>
              </a:defRPr>
            </a:pPr>
            <a:r>
              <a:rPr lang="de" sz="2000">
                <a:latin typeface="Aptos" panose="020B0004020202020204" pitchFamily="34" charset="0"/>
              </a:rPr>
              <a:t>Co-Creation und gemeinwesenorientierte Forschung bei CERL</a:t>
            </a:r>
          </a:p>
          <a:p>
            <a:pPr marL="457200" indent="-457200" defTabSz="914400">
              <a:lnSpc>
                <a:spcPct val="90000"/>
              </a:lnSpc>
              <a:spcAft>
                <a:spcPts val="600"/>
              </a:spcAft>
              <a:buFont typeface="+mj-lt"/>
              <a:buAutoNum type="arabicPeriod"/>
              <a:defRPr sz="2800" b="0">
                <a:solidFill>
                  <a:srgbClr val="000000"/>
                </a:solidFill>
              </a:defRPr>
            </a:pPr>
            <a:r>
              <a:rPr lang="de" sz="2000">
                <a:latin typeface="Aptos" panose="020B0004020202020204" pitchFamily="34" charset="0"/>
              </a:rPr>
              <a:t>Entwerfen einer CERL-basierten Lernaktivität (Teil 1)</a:t>
            </a:r>
          </a:p>
          <a:p>
            <a:pPr marL="457200" indent="-457200" defTabSz="914400">
              <a:lnSpc>
                <a:spcPct val="90000"/>
              </a:lnSpc>
              <a:spcAft>
                <a:spcPts val="600"/>
              </a:spcAft>
              <a:buFont typeface="+mj-lt"/>
              <a:buAutoNum type="arabicPeriod"/>
              <a:defRPr sz="2800" b="0">
                <a:solidFill>
                  <a:srgbClr val="000000"/>
                </a:solidFill>
              </a:defRPr>
            </a:pPr>
            <a:r>
              <a:rPr lang="de" sz="2000">
                <a:latin typeface="Aptos" panose="020B0004020202020204" pitchFamily="34" charset="0"/>
              </a:rPr>
              <a:t>Entwerfen einer CERL-basierten Lernaktivität (Teil 2)</a:t>
            </a:r>
          </a:p>
          <a:p>
            <a:pPr defTabSz="914400">
              <a:lnSpc>
                <a:spcPct val="90000"/>
              </a:lnSpc>
              <a:spcAft>
                <a:spcPts val="600"/>
              </a:spcAft>
              <a:defRPr sz="2800" b="0">
                <a:solidFill>
                  <a:srgbClr val="000000"/>
                </a:solidFill>
              </a:defRPr>
            </a:pPr>
            <a:endParaRPr lang="de" sz="2000"/>
          </a:p>
        </p:txBody>
      </p:sp>
      <p:sp>
        <p:nvSpPr>
          <p:cNvPr id="8" name="CuadroTexto 10">
            <a:extLst>
              <a:ext uri="{FF2B5EF4-FFF2-40B4-BE49-F238E27FC236}">
                <a16:creationId xmlns:a16="http://schemas.microsoft.com/office/drawing/2014/main" id="{2A7CA939-6288-BA1B-2AEF-B90CA644151E}"/>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10" name="Imagen 11">
            <a:extLst>
              <a:ext uri="{FF2B5EF4-FFF2-40B4-BE49-F238E27FC236}">
                <a16:creationId xmlns:a16="http://schemas.microsoft.com/office/drawing/2014/main" id="{E73921FD-4D96-D1B8-C8B8-ACA47F2F4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6382E7C2-E540-78F7-3BF9-5875A24FCEDC}"/>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669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5CB9E-7721-5341-C672-3A9CC3889AD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021EAF-F022-323E-C7C3-5F3D181355E9}"/>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F3782AC-8270-795D-EBB7-E9381797F3D5}"/>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84241F43-BEED-2BA0-3258-D4CC55B5CFD6}"/>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EF940ECE-6F4B-26CE-FD5C-4E3B6821B052}"/>
              </a:ext>
            </a:extLst>
          </p:cNvPr>
          <p:cNvSpPr>
            <a:spLocks noGrp="1"/>
          </p:cNvSpPr>
          <p:nvPr>
            <p:ph type="title"/>
          </p:nvPr>
        </p:nvSpPr>
        <p:spPr>
          <a:xfrm>
            <a:off x="0" y="381910"/>
            <a:ext cx="8361680" cy="1143000"/>
          </a:xfrm>
        </p:spPr>
        <p:txBody>
          <a:bodyPr>
            <a:normAutofit fontScale="90000"/>
          </a:bodyPr>
          <a:lstStyle/>
          <a:p>
            <a:r>
              <a:rPr lang="de">
                <a:latin typeface="Aptos" panose="020B0004020202020204" pitchFamily="34" charset="0"/>
              </a:rPr>
              <a:t>Grafische Übersicht
des Moduls</a:t>
            </a:r>
          </a:p>
        </p:txBody>
      </p:sp>
      <p:sp>
        <p:nvSpPr>
          <p:cNvPr id="2" name="Arrow: Right 1">
            <a:extLst>
              <a:ext uri="{FF2B5EF4-FFF2-40B4-BE49-F238E27FC236}">
                <a16:creationId xmlns:a16="http://schemas.microsoft.com/office/drawing/2014/main" id="{ED8EA3C9-E5B6-D5FC-0B6F-0BC53CC9946C}"/>
              </a:ext>
            </a:extLst>
          </p:cNvPr>
          <p:cNvSpPr/>
          <p:nvPr/>
        </p:nvSpPr>
        <p:spPr>
          <a:xfrm>
            <a:off x="198396" y="2447746"/>
            <a:ext cx="8813340" cy="2222091"/>
          </a:xfrm>
          <a:prstGeom prst="right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
          </a:p>
        </p:txBody>
      </p:sp>
      <p:sp>
        <p:nvSpPr>
          <p:cNvPr id="7" name="TextBox 6">
            <a:extLst>
              <a:ext uri="{FF2B5EF4-FFF2-40B4-BE49-F238E27FC236}">
                <a16:creationId xmlns:a16="http://schemas.microsoft.com/office/drawing/2014/main" id="{A8CAAB0B-43EE-84B3-F4E8-4ED03BF91C8A}"/>
              </a:ext>
            </a:extLst>
          </p:cNvPr>
          <p:cNvSpPr txBox="1"/>
          <p:nvPr/>
        </p:nvSpPr>
        <p:spPr>
          <a:xfrm>
            <a:off x="276125" y="3070955"/>
            <a:ext cx="1768056" cy="830997"/>
          </a:xfrm>
          <a:prstGeom prst="rect">
            <a:avLst/>
          </a:prstGeom>
          <a:noFill/>
        </p:spPr>
        <p:txBody>
          <a:bodyPr wrap="square" rtlCol="0">
            <a:spAutoFit/>
          </a:bodyPr>
          <a:lstStyle/>
          <a:p>
            <a:r>
              <a:rPr lang="de" sz="1200" b="1">
                <a:latin typeface="Aptos" panose="020B0004020202020204" pitchFamily="34" charset="0"/>
              </a:rPr>
              <a:t>Komponente 1</a:t>
            </a:r>
          </a:p>
          <a:p>
            <a:r>
              <a:rPr lang="de" sz="1200">
                <a:latin typeface="Aptos" panose="020B0004020202020204" pitchFamily="34" charset="0"/>
              </a:rPr>
              <a:t>Einführung in CERL und Reflexion über die eigene Lehrtätigkeit/das Curriculum</a:t>
            </a:r>
          </a:p>
        </p:txBody>
      </p:sp>
      <p:sp>
        <p:nvSpPr>
          <p:cNvPr id="8" name="TextBox 7">
            <a:extLst>
              <a:ext uri="{FF2B5EF4-FFF2-40B4-BE49-F238E27FC236}">
                <a16:creationId xmlns:a16="http://schemas.microsoft.com/office/drawing/2014/main" id="{35B1C81E-F68E-3937-99D4-308EDF12D065}"/>
              </a:ext>
            </a:extLst>
          </p:cNvPr>
          <p:cNvSpPr txBox="1"/>
          <p:nvPr/>
        </p:nvSpPr>
        <p:spPr>
          <a:xfrm>
            <a:off x="2229379" y="3078214"/>
            <a:ext cx="1768056" cy="830997"/>
          </a:xfrm>
          <a:prstGeom prst="rect">
            <a:avLst/>
          </a:prstGeom>
          <a:noFill/>
        </p:spPr>
        <p:txBody>
          <a:bodyPr wrap="square" rtlCol="0">
            <a:spAutoFit/>
          </a:bodyPr>
          <a:lstStyle/>
          <a:p>
            <a:r>
              <a:rPr lang="de" sz="1200" b="1">
                <a:latin typeface="Aptos" panose="020B0004020202020204" pitchFamily="34" charset="0"/>
              </a:rPr>
              <a:t>Komponente 2</a:t>
            </a:r>
          </a:p>
          <a:p>
            <a:r>
              <a:rPr lang="de" sz="1200">
                <a:latin typeface="Aptos" panose="020B0004020202020204" pitchFamily="34" charset="0"/>
              </a:rPr>
              <a:t>Co-Creation und gemeinwesenorientierte Forschung bei CERL</a:t>
            </a:r>
          </a:p>
        </p:txBody>
      </p:sp>
      <p:sp>
        <p:nvSpPr>
          <p:cNvPr id="10" name="TextBox 9">
            <a:extLst>
              <a:ext uri="{FF2B5EF4-FFF2-40B4-BE49-F238E27FC236}">
                <a16:creationId xmlns:a16="http://schemas.microsoft.com/office/drawing/2014/main" id="{0FF906BA-A2BC-4773-DEB6-41975835DE85}"/>
              </a:ext>
            </a:extLst>
          </p:cNvPr>
          <p:cNvSpPr txBox="1"/>
          <p:nvPr/>
        </p:nvSpPr>
        <p:spPr>
          <a:xfrm>
            <a:off x="3840664" y="3078213"/>
            <a:ext cx="1768056" cy="830997"/>
          </a:xfrm>
          <a:prstGeom prst="rect">
            <a:avLst/>
          </a:prstGeom>
          <a:noFill/>
        </p:spPr>
        <p:txBody>
          <a:bodyPr wrap="square" lIns="91440" tIns="45720" rIns="91440" bIns="45720" rtlCol="0" anchor="t">
            <a:spAutoFit/>
          </a:bodyPr>
          <a:lstStyle/>
          <a:p>
            <a:r>
              <a:rPr lang="de" sz="1200" b="1">
                <a:latin typeface="Aptos" panose="020B0004020202020204" pitchFamily="34" charset="0"/>
              </a:rPr>
              <a:t>Komponente 3</a:t>
            </a:r>
          </a:p>
          <a:p>
            <a:r>
              <a:rPr lang="de" sz="1200">
                <a:latin typeface="Aptos"/>
              </a:rPr>
              <a:t>Entwerfen einer CERL-basierten Lernaktivität (Teil 1)</a:t>
            </a:r>
          </a:p>
        </p:txBody>
      </p:sp>
      <p:sp>
        <p:nvSpPr>
          <p:cNvPr id="11" name="TextBox 10">
            <a:extLst>
              <a:ext uri="{FF2B5EF4-FFF2-40B4-BE49-F238E27FC236}">
                <a16:creationId xmlns:a16="http://schemas.microsoft.com/office/drawing/2014/main" id="{57A97F1B-2209-4757-B716-1DC2B9AA2C43}"/>
              </a:ext>
            </a:extLst>
          </p:cNvPr>
          <p:cNvSpPr txBox="1"/>
          <p:nvPr/>
        </p:nvSpPr>
        <p:spPr>
          <a:xfrm>
            <a:off x="5669572" y="3078212"/>
            <a:ext cx="1768056" cy="830997"/>
          </a:xfrm>
          <a:prstGeom prst="rect">
            <a:avLst/>
          </a:prstGeom>
          <a:noFill/>
        </p:spPr>
        <p:txBody>
          <a:bodyPr wrap="square" rtlCol="0">
            <a:spAutoFit/>
          </a:bodyPr>
          <a:lstStyle/>
          <a:p>
            <a:r>
              <a:rPr lang="de" sz="1200" b="1">
                <a:latin typeface="Aptos" panose="020B0004020202020204" pitchFamily="34" charset="0"/>
              </a:rPr>
              <a:t>Komponente 4</a:t>
            </a:r>
          </a:p>
          <a:p>
            <a:r>
              <a:rPr lang="de" sz="1200">
                <a:latin typeface="Aptos" panose="020B0004020202020204" pitchFamily="34" charset="0"/>
              </a:rPr>
              <a:t>Entwerfen einer CERL-basierten Lernaktivität (Teil 2)</a:t>
            </a:r>
          </a:p>
        </p:txBody>
      </p:sp>
      <p:cxnSp>
        <p:nvCxnSpPr>
          <p:cNvPr id="13" name="Straight Connector 12">
            <a:extLst>
              <a:ext uri="{FF2B5EF4-FFF2-40B4-BE49-F238E27FC236}">
                <a16:creationId xmlns:a16="http://schemas.microsoft.com/office/drawing/2014/main" id="{A34C1F83-E055-EA18-7FA8-D4E84C26FC5C}"/>
              </a:ext>
            </a:extLst>
          </p:cNvPr>
          <p:cNvCxnSpPr>
            <a:cxnSpLocks/>
          </p:cNvCxnSpPr>
          <p:nvPr/>
        </p:nvCxnSpPr>
        <p:spPr>
          <a:xfrm>
            <a:off x="2074606" y="3021678"/>
            <a:ext cx="0" cy="1089660"/>
          </a:xfrm>
          <a:prstGeom prst="line">
            <a:avLst/>
          </a:prstGeom>
          <a:ln>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DF604CE8-B837-93A4-ADDE-D31156F6977C}"/>
              </a:ext>
            </a:extLst>
          </p:cNvPr>
          <p:cNvCxnSpPr>
            <a:cxnSpLocks/>
          </p:cNvCxnSpPr>
          <p:nvPr/>
        </p:nvCxnSpPr>
        <p:spPr>
          <a:xfrm>
            <a:off x="3766246" y="3013961"/>
            <a:ext cx="0" cy="1089660"/>
          </a:xfrm>
          <a:prstGeom prst="line">
            <a:avLst/>
          </a:prstGeom>
          <a:ln>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BE6E9B2F-FB96-FB0B-E5C2-E1F86B46BF24}"/>
              </a:ext>
            </a:extLst>
          </p:cNvPr>
          <p:cNvCxnSpPr>
            <a:cxnSpLocks/>
          </p:cNvCxnSpPr>
          <p:nvPr/>
        </p:nvCxnSpPr>
        <p:spPr>
          <a:xfrm>
            <a:off x="5608720" y="3013961"/>
            <a:ext cx="0" cy="1089660"/>
          </a:xfrm>
          <a:prstGeom prst="line">
            <a:avLst/>
          </a:prstGeom>
          <a:ln>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sp>
        <p:nvSpPr>
          <p:cNvPr id="22" name="Arrow: Right 21">
            <a:extLst>
              <a:ext uri="{FF2B5EF4-FFF2-40B4-BE49-F238E27FC236}">
                <a16:creationId xmlns:a16="http://schemas.microsoft.com/office/drawing/2014/main" id="{4431CF00-FE44-D5EA-A3D1-3E1717202D68}"/>
              </a:ext>
            </a:extLst>
          </p:cNvPr>
          <p:cNvSpPr/>
          <p:nvPr/>
        </p:nvSpPr>
        <p:spPr>
          <a:xfrm>
            <a:off x="198396" y="2091125"/>
            <a:ext cx="7067641" cy="728425"/>
          </a:xfrm>
          <a:prstGeom prst="right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
          </a:p>
        </p:txBody>
      </p:sp>
      <p:sp>
        <p:nvSpPr>
          <p:cNvPr id="23" name="TextBox 22">
            <a:extLst>
              <a:ext uri="{FF2B5EF4-FFF2-40B4-BE49-F238E27FC236}">
                <a16:creationId xmlns:a16="http://schemas.microsoft.com/office/drawing/2014/main" id="{90E11DE6-CD40-A368-07D8-BE6706FF312B}"/>
              </a:ext>
            </a:extLst>
          </p:cNvPr>
          <p:cNvSpPr txBox="1"/>
          <p:nvPr/>
        </p:nvSpPr>
        <p:spPr>
          <a:xfrm>
            <a:off x="198395" y="2319790"/>
            <a:ext cx="6802173" cy="276999"/>
          </a:xfrm>
          <a:prstGeom prst="rect">
            <a:avLst/>
          </a:prstGeom>
          <a:noFill/>
        </p:spPr>
        <p:txBody>
          <a:bodyPr wrap="square" lIns="91440" tIns="45720" rIns="91440" bIns="45720" rtlCol="0" anchor="t">
            <a:spAutoFit/>
          </a:bodyPr>
          <a:lstStyle/>
          <a:p>
            <a:pPr algn="ctr"/>
            <a:r>
              <a:rPr lang="de" sz="1200" b="1" i="1">
                <a:latin typeface="Aptos"/>
              </a:rPr>
              <a:t>Modul für Dozenten/-innen (angeleitetes Lernen)</a:t>
            </a:r>
          </a:p>
        </p:txBody>
      </p:sp>
      <p:sp>
        <p:nvSpPr>
          <p:cNvPr id="24" name="Arrow: Right 23">
            <a:extLst>
              <a:ext uri="{FF2B5EF4-FFF2-40B4-BE49-F238E27FC236}">
                <a16:creationId xmlns:a16="http://schemas.microsoft.com/office/drawing/2014/main" id="{FF053E13-4D4D-B2DC-CA15-D168B047F123}"/>
              </a:ext>
            </a:extLst>
          </p:cNvPr>
          <p:cNvSpPr/>
          <p:nvPr/>
        </p:nvSpPr>
        <p:spPr>
          <a:xfrm>
            <a:off x="1465817" y="4591248"/>
            <a:ext cx="7067641" cy="728425"/>
          </a:xfrm>
          <a:prstGeom prst="right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
          </a:p>
        </p:txBody>
      </p:sp>
      <p:sp>
        <p:nvSpPr>
          <p:cNvPr id="25" name="TextBox 24">
            <a:extLst>
              <a:ext uri="{FF2B5EF4-FFF2-40B4-BE49-F238E27FC236}">
                <a16:creationId xmlns:a16="http://schemas.microsoft.com/office/drawing/2014/main" id="{306E073F-85CD-8B72-FB31-CC782E9E8576}"/>
              </a:ext>
            </a:extLst>
          </p:cNvPr>
          <p:cNvSpPr txBox="1"/>
          <p:nvPr/>
        </p:nvSpPr>
        <p:spPr>
          <a:xfrm>
            <a:off x="1465816" y="4819913"/>
            <a:ext cx="6802173" cy="276999"/>
          </a:xfrm>
          <a:prstGeom prst="rect">
            <a:avLst/>
          </a:prstGeom>
          <a:noFill/>
        </p:spPr>
        <p:txBody>
          <a:bodyPr wrap="square" rtlCol="0">
            <a:spAutoFit/>
          </a:bodyPr>
          <a:lstStyle/>
          <a:p>
            <a:pPr algn="ctr"/>
            <a:r>
              <a:rPr lang="de" sz="1200" b="1" i="1">
                <a:latin typeface="Aptos" panose="020B0004020202020204" pitchFamily="34" charset="0"/>
              </a:rPr>
              <a:t>Integration von CERL in die Lehrtätigkeit</a:t>
            </a:r>
          </a:p>
        </p:txBody>
      </p:sp>
      <p:sp>
        <p:nvSpPr>
          <p:cNvPr id="26" name="Arrow: Right 25">
            <a:extLst>
              <a:ext uri="{FF2B5EF4-FFF2-40B4-BE49-F238E27FC236}">
                <a16:creationId xmlns:a16="http://schemas.microsoft.com/office/drawing/2014/main" id="{95389375-017C-177D-E7CC-B3584397E22F}"/>
              </a:ext>
            </a:extLst>
          </p:cNvPr>
          <p:cNvSpPr/>
          <p:nvPr/>
        </p:nvSpPr>
        <p:spPr>
          <a:xfrm>
            <a:off x="1771087" y="5240271"/>
            <a:ext cx="7067641" cy="728425"/>
          </a:xfrm>
          <a:prstGeom prst="right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
          </a:p>
        </p:txBody>
      </p:sp>
      <p:sp>
        <p:nvSpPr>
          <p:cNvPr id="27" name="TextBox 26">
            <a:extLst>
              <a:ext uri="{FF2B5EF4-FFF2-40B4-BE49-F238E27FC236}">
                <a16:creationId xmlns:a16="http://schemas.microsoft.com/office/drawing/2014/main" id="{87DC40EC-7F50-4585-D576-BE0B307D1EBE}"/>
              </a:ext>
            </a:extLst>
          </p:cNvPr>
          <p:cNvSpPr txBox="1"/>
          <p:nvPr/>
        </p:nvSpPr>
        <p:spPr>
          <a:xfrm>
            <a:off x="1771086" y="5468936"/>
            <a:ext cx="6802173" cy="276999"/>
          </a:xfrm>
          <a:prstGeom prst="rect">
            <a:avLst/>
          </a:prstGeom>
          <a:noFill/>
        </p:spPr>
        <p:txBody>
          <a:bodyPr wrap="square" rtlCol="0">
            <a:spAutoFit/>
          </a:bodyPr>
          <a:lstStyle/>
          <a:p>
            <a:pPr algn="ctr"/>
            <a:r>
              <a:rPr lang="de" sz="1200" b="1" i="1">
                <a:latin typeface="Aptos" panose="020B0004020202020204" pitchFamily="34" charset="0"/>
              </a:rPr>
              <a:t>Integration von Bildungsthemen zur Bodengesundheit </a:t>
            </a:r>
          </a:p>
        </p:txBody>
      </p:sp>
      <p:cxnSp>
        <p:nvCxnSpPr>
          <p:cNvPr id="28" name="Straight Connector 27">
            <a:extLst>
              <a:ext uri="{FF2B5EF4-FFF2-40B4-BE49-F238E27FC236}">
                <a16:creationId xmlns:a16="http://schemas.microsoft.com/office/drawing/2014/main" id="{561C0BB8-01DB-4BCA-BB0B-6479CEFE8EBB}"/>
              </a:ext>
            </a:extLst>
          </p:cNvPr>
          <p:cNvCxnSpPr>
            <a:cxnSpLocks/>
          </p:cNvCxnSpPr>
          <p:nvPr/>
        </p:nvCxnSpPr>
        <p:spPr>
          <a:xfrm>
            <a:off x="7406385" y="3021678"/>
            <a:ext cx="0" cy="1089660"/>
          </a:xfrm>
          <a:prstGeom prst="line">
            <a:avLst/>
          </a:prstGeom>
          <a:ln>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sp>
        <p:nvSpPr>
          <p:cNvPr id="29" name="TextBox 28">
            <a:extLst>
              <a:ext uri="{FF2B5EF4-FFF2-40B4-BE49-F238E27FC236}">
                <a16:creationId xmlns:a16="http://schemas.microsoft.com/office/drawing/2014/main" id="{D6C55DFA-98AD-CCF2-179A-25745DC931F3}"/>
              </a:ext>
            </a:extLst>
          </p:cNvPr>
          <p:cNvSpPr txBox="1"/>
          <p:nvPr/>
        </p:nvSpPr>
        <p:spPr>
          <a:xfrm>
            <a:off x="7477652" y="3347953"/>
            <a:ext cx="1768056" cy="276999"/>
          </a:xfrm>
          <a:prstGeom prst="rect">
            <a:avLst/>
          </a:prstGeom>
          <a:noFill/>
        </p:spPr>
        <p:txBody>
          <a:bodyPr wrap="square" rtlCol="0">
            <a:spAutoFit/>
          </a:bodyPr>
          <a:lstStyle/>
          <a:p>
            <a:r>
              <a:rPr lang="de" sz="1200" b="1" i="1">
                <a:latin typeface="Aptos" panose="020B0004020202020204" pitchFamily="34" charset="0"/>
              </a:rPr>
              <a:t>Umsetzung</a:t>
            </a:r>
            <a:endParaRPr lang="de" sz="1200" i="1">
              <a:latin typeface="Aptos" panose="020B0004020202020204" pitchFamily="34" charset="0"/>
            </a:endParaRPr>
          </a:p>
        </p:txBody>
      </p:sp>
      <p:sp>
        <p:nvSpPr>
          <p:cNvPr id="4" name="CuadroTexto 10">
            <a:extLst>
              <a:ext uri="{FF2B5EF4-FFF2-40B4-BE49-F238E27FC236}">
                <a16:creationId xmlns:a16="http://schemas.microsoft.com/office/drawing/2014/main" id="{CD13A0DC-6F7D-C108-CB33-149EDCF7E64C}"/>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12" name="Imagen 11">
            <a:extLst>
              <a:ext uri="{FF2B5EF4-FFF2-40B4-BE49-F238E27FC236}">
                <a16:creationId xmlns:a16="http://schemas.microsoft.com/office/drawing/2014/main" id="{87BCFFBD-280D-A6EA-DBF2-3F90F85B2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0C5E7F69-3018-007E-34FE-0FAE0AF72A4A}"/>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0563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6F04F-59D1-A14F-48D6-B289FD47E45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FFEF222-33FF-B1A5-EF71-E44C2E159BEB}"/>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C7AB820D-839A-C618-EA08-08C9E9672B60}"/>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609C8E13-FE06-6492-52C0-02C1C968BA8B}"/>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4D575275-7121-2528-B285-2D4FBD292822}"/>
              </a:ext>
            </a:extLst>
          </p:cNvPr>
          <p:cNvSpPr>
            <a:spLocks noGrp="1"/>
          </p:cNvSpPr>
          <p:nvPr>
            <p:ph type="title"/>
          </p:nvPr>
        </p:nvSpPr>
        <p:spPr>
          <a:xfrm>
            <a:off x="0" y="232106"/>
            <a:ext cx="8361680" cy="1143000"/>
          </a:xfrm>
        </p:spPr>
        <p:txBody>
          <a:bodyPr/>
          <a:lstStyle/>
          <a:p>
            <a:r>
              <a:rPr lang="de">
                <a:latin typeface="Aptos" panose="020B0004020202020204" pitchFamily="34" charset="0"/>
              </a:rPr>
              <a:t>Ziel des Moduls</a:t>
            </a:r>
          </a:p>
        </p:txBody>
      </p:sp>
      <p:sp>
        <p:nvSpPr>
          <p:cNvPr id="8" name="TextBox 7">
            <a:extLst>
              <a:ext uri="{FF2B5EF4-FFF2-40B4-BE49-F238E27FC236}">
                <a16:creationId xmlns:a16="http://schemas.microsoft.com/office/drawing/2014/main" id="{6533C8C5-6903-5C81-EDBC-CA367557921E}"/>
              </a:ext>
            </a:extLst>
          </p:cNvPr>
          <p:cNvSpPr txBox="1"/>
          <p:nvPr/>
        </p:nvSpPr>
        <p:spPr>
          <a:xfrm>
            <a:off x="216310" y="1559889"/>
            <a:ext cx="7929061" cy="923330"/>
          </a:xfrm>
          <a:prstGeom prst="rect">
            <a:avLst/>
          </a:prstGeom>
          <a:noFill/>
        </p:spPr>
        <p:txBody>
          <a:bodyPr wrap="square">
            <a:spAutoFit/>
          </a:bodyPr>
          <a:lstStyle/>
          <a:p>
            <a:r>
              <a:rPr lang="de" sz="1800">
                <a:solidFill>
                  <a:srgbClr val="000000"/>
                </a:solidFill>
                <a:effectLst/>
                <a:latin typeface="Aptos" panose="020B0004020202020204" pitchFamily="34" charset="0"/>
                <a:ea typeface="Times New Roman" panose="02020603050405020304" pitchFamily="18" charset="0"/>
              </a:rPr>
              <a:t>Unterstützung von Dozentinnen und Dozenten bei der Analyse und Neugestaltung ihrer Lehrtätigkeit, um Community-Engaged Research and Learning (CERL, gemeinwesenorientiertes Forschen und Lernen) in den Kontext der Bildung und Aufklärung zur Bodengesundheit zu integrieren. </a:t>
            </a:r>
          </a:p>
        </p:txBody>
      </p:sp>
      <p:pic>
        <p:nvPicPr>
          <p:cNvPr id="10" name="Picture 9" descr="A group of plants in pots&#10;&#10;AI-generated content may be incorrect.">
            <a:extLst>
              <a:ext uri="{FF2B5EF4-FFF2-40B4-BE49-F238E27FC236}">
                <a16:creationId xmlns:a16="http://schemas.microsoft.com/office/drawing/2014/main" id="{BAF6D2C0-B0F5-1034-45AE-D133D16284B1}"/>
              </a:ext>
            </a:extLst>
          </p:cNvPr>
          <p:cNvPicPr>
            <a:picLocks noChangeAspect="1"/>
          </p:cNvPicPr>
          <p:nvPr/>
        </p:nvPicPr>
        <p:blipFill>
          <a:blip r:embed="rId3"/>
          <a:stretch>
            <a:fillRect/>
          </a:stretch>
        </p:blipFill>
        <p:spPr>
          <a:xfrm>
            <a:off x="4572000" y="3231379"/>
            <a:ext cx="3645965" cy="2558930"/>
          </a:xfrm>
          <a:prstGeom prst="rect">
            <a:avLst/>
          </a:prstGeom>
        </p:spPr>
      </p:pic>
      <p:pic>
        <p:nvPicPr>
          <p:cNvPr id="11" name="Picture 10" descr="A group of people standing in a garden&#10;&#10;AI-generated content may be incorrect.">
            <a:extLst>
              <a:ext uri="{FF2B5EF4-FFF2-40B4-BE49-F238E27FC236}">
                <a16:creationId xmlns:a16="http://schemas.microsoft.com/office/drawing/2014/main" id="{7DF3D19F-F632-9BE9-C30D-441DDE2E95EC}"/>
              </a:ext>
            </a:extLst>
          </p:cNvPr>
          <p:cNvPicPr>
            <a:picLocks noChangeAspect="1"/>
          </p:cNvPicPr>
          <p:nvPr/>
        </p:nvPicPr>
        <p:blipFill>
          <a:blip r:embed="rId4"/>
          <a:srcRect l="6804" t="6801" r="12734" b="11137"/>
          <a:stretch>
            <a:fillRect/>
          </a:stretch>
        </p:blipFill>
        <p:spPr>
          <a:xfrm>
            <a:off x="637432" y="3231379"/>
            <a:ext cx="3345357" cy="2558930"/>
          </a:xfrm>
          <a:prstGeom prst="rect">
            <a:avLst/>
          </a:prstGeom>
        </p:spPr>
      </p:pic>
      <p:sp>
        <p:nvSpPr>
          <p:cNvPr id="7" name="TextBox 6">
            <a:extLst>
              <a:ext uri="{FF2B5EF4-FFF2-40B4-BE49-F238E27FC236}">
                <a16:creationId xmlns:a16="http://schemas.microsoft.com/office/drawing/2014/main" id="{E8DBCC5C-A5DE-9199-D3EA-7AB1CE8858BA}"/>
              </a:ext>
            </a:extLst>
          </p:cNvPr>
          <p:cNvSpPr txBox="1"/>
          <p:nvPr/>
        </p:nvSpPr>
        <p:spPr>
          <a:xfrm>
            <a:off x="-1" y="5975092"/>
            <a:ext cx="8361679" cy="246221"/>
          </a:xfrm>
          <a:prstGeom prst="rect">
            <a:avLst/>
          </a:prstGeom>
          <a:noFill/>
        </p:spPr>
        <p:txBody>
          <a:bodyPr wrap="square" rtlCol="0">
            <a:spAutoFit/>
          </a:bodyPr>
          <a:lstStyle/>
          <a:p>
            <a:pPr algn="ctr"/>
            <a:r>
              <a:rPr lang="de" sz="1000" i="1">
                <a:latin typeface="Aptos" panose="020B0004020202020204" pitchFamily="34" charset="0"/>
              </a:rPr>
              <a:t>Fotos: Claire McDonnell, Technological University Dublin</a:t>
            </a:r>
          </a:p>
        </p:txBody>
      </p:sp>
      <p:sp>
        <p:nvSpPr>
          <p:cNvPr id="2" name="CuadroTexto 10">
            <a:extLst>
              <a:ext uri="{FF2B5EF4-FFF2-40B4-BE49-F238E27FC236}">
                <a16:creationId xmlns:a16="http://schemas.microsoft.com/office/drawing/2014/main" id="{A172D3EF-1B10-B1D3-790B-3B236DA1B19F}"/>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8DAD6161-C9C7-2816-ECDE-70E33B153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B4A76840-D9E4-43D8-6FDA-8DE881067396}"/>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48505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04ED0-71E4-24BC-1725-25AB8DBBC6B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E07114-9B95-9733-FCBC-E635CF75A32C}"/>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59022218-71E8-438E-CABE-4D9EEBF5EAE9}"/>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38D66E51-81FF-4F09-BCD4-373B01F2B209}"/>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5211CFA1-183E-5483-67D4-70FD5DF4ADD7}"/>
              </a:ext>
            </a:extLst>
          </p:cNvPr>
          <p:cNvSpPr>
            <a:spLocks noGrp="1"/>
          </p:cNvSpPr>
          <p:nvPr>
            <p:ph type="title"/>
          </p:nvPr>
        </p:nvSpPr>
        <p:spPr>
          <a:xfrm>
            <a:off x="650424" y="366473"/>
            <a:ext cx="6492332" cy="1143000"/>
          </a:xfrm>
        </p:spPr>
        <p:txBody>
          <a:bodyPr/>
          <a:lstStyle/>
          <a:p>
            <a:r>
              <a:rPr lang="de" dirty="0">
                <a:latin typeface="Aptos" panose="020B0004020202020204" pitchFamily="34" charset="0"/>
              </a:rPr>
              <a:t>Lernziele</a:t>
            </a:r>
          </a:p>
        </p:txBody>
      </p:sp>
      <p:graphicFrame>
        <p:nvGraphicFramePr>
          <p:cNvPr id="12" name="Table 11">
            <a:extLst>
              <a:ext uri="{FF2B5EF4-FFF2-40B4-BE49-F238E27FC236}">
                <a16:creationId xmlns:a16="http://schemas.microsoft.com/office/drawing/2014/main" id="{1946B7EB-DF67-22B8-5968-1F8FB9B09E90}"/>
              </a:ext>
            </a:extLst>
          </p:cNvPr>
          <p:cNvGraphicFramePr>
            <a:graphicFrameLocks noGrp="1"/>
          </p:cNvGraphicFramePr>
          <p:nvPr>
            <p:extLst>
              <p:ext uri="{D42A27DB-BD31-4B8C-83A1-F6EECF244321}">
                <p14:modId xmlns:p14="http://schemas.microsoft.com/office/powerpoint/2010/main" val="3376465134"/>
              </p:ext>
            </p:extLst>
          </p:nvPr>
        </p:nvGraphicFramePr>
        <p:xfrm>
          <a:off x="294754" y="1518898"/>
          <a:ext cx="7772285" cy="4700851"/>
        </p:xfrm>
        <a:graphic>
          <a:graphicData uri="http://schemas.openxmlformats.org/drawingml/2006/table">
            <a:tbl>
              <a:tblPr firstRow="1" firstCol="1" bandRow="1"/>
              <a:tblGrid>
                <a:gridCol w="480397">
                  <a:extLst>
                    <a:ext uri="{9D8B030D-6E8A-4147-A177-3AD203B41FA5}">
                      <a16:colId xmlns:a16="http://schemas.microsoft.com/office/drawing/2014/main" val="2824337385"/>
                    </a:ext>
                  </a:extLst>
                </a:gridCol>
                <a:gridCol w="7291888">
                  <a:extLst>
                    <a:ext uri="{9D8B030D-6E8A-4147-A177-3AD203B41FA5}">
                      <a16:colId xmlns:a16="http://schemas.microsoft.com/office/drawing/2014/main" val="1362358554"/>
                    </a:ext>
                  </a:extLst>
                </a:gridCol>
              </a:tblGrid>
              <a:tr h="332219">
                <a:tc gridSpan="2">
                  <a:txBody>
                    <a:bodyPr/>
                    <a:lstStyle/>
                    <a:p>
                      <a:pPr algn="just">
                        <a:lnSpc>
                          <a:spcPct val="115000"/>
                        </a:lnSpc>
                        <a:spcAft>
                          <a:spcPts val="1000"/>
                        </a:spcAft>
                        <a:buNone/>
                      </a:pPr>
                      <a:r>
                        <a:rPr lang="de" sz="1600" b="1">
                          <a:solidFill>
                            <a:srgbClr val="000000"/>
                          </a:solidFill>
                          <a:effectLst/>
                          <a:latin typeface="Aptos" panose="020B0004020202020204" pitchFamily="34" charset="0"/>
                          <a:ea typeface="Times New Roman" panose="02020603050405020304" pitchFamily="18" charset="0"/>
                        </a:rPr>
                        <a:t>Nach Abschluss dieses Moduls verfügen die Teilnehmenden über folgende Kompetenzen:</a:t>
                      </a:r>
                      <a:endParaRPr lang="de" sz="1600">
                        <a:solidFill>
                          <a:srgbClr val="000000"/>
                        </a:solidFill>
                        <a:effectLst/>
                        <a:latin typeface="Aptos" panose="020B0004020202020204" pitchFamily="34"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6D0"/>
                    </a:solidFill>
                  </a:tcPr>
                </a:tc>
                <a:tc hMerge="1">
                  <a:txBody>
                    <a:bodyPr/>
                    <a:lstStyle/>
                    <a:p>
                      <a:endParaRPr lang="de"/>
                    </a:p>
                  </a:txBody>
                  <a:tcPr/>
                </a:tc>
                <a:extLst>
                  <a:ext uri="{0D108BD9-81ED-4DB2-BD59-A6C34878D82A}">
                    <a16:rowId xmlns:a16="http://schemas.microsoft.com/office/drawing/2014/main" val="3990349563"/>
                  </a:ext>
                </a:extLst>
              </a:tr>
              <a:tr h="939815">
                <a:tc>
                  <a:txBody>
                    <a:bodyPr/>
                    <a:lstStyle/>
                    <a:p>
                      <a:pPr marR="151765" algn="just">
                        <a:lnSpc>
                          <a:spcPct val="115000"/>
                        </a:lnSpc>
                        <a:spcAft>
                          <a:spcPts val="1000"/>
                        </a:spcAft>
                        <a:buNone/>
                      </a:pPr>
                      <a:r>
                        <a:rPr lang="de" sz="1600" b="1">
                          <a:solidFill>
                            <a:srgbClr val="000000"/>
                          </a:solidFill>
                          <a:effectLst/>
                          <a:latin typeface="Poppins" panose="00000500000000000000" pitchFamily="2" charset="0"/>
                          <a:ea typeface="Times New Roman" panose="02020603050405020304" pitchFamily="18" charset="0"/>
                        </a:rPr>
                        <a:t>1</a:t>
                      </a:r>
                      <a:endParaRPr lang="de" sz="1600">
                        <a:solidFill>
                          <a:srgbClr val="000000"/>
                        </a:solidFill>
                        <a:effectLst/>
                        <a:latin typeface="Poppins" panose="00000500000000000000" pitchFamily="2"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7DB"/>
                    </a:solidFill>
                  </a:tcPr>
                </a:tc>
                <a:tc>
                  <a:txBody>
                    <a:bodyPr/>
                    <a:lstStyle/>
                    <a:p>
                      <a:pPr marR="151765" algn="l">
                        <a:lnSpc>
                          <a:spcPct val="115000"/>
                        </a:lnSpc>
                        <a:spcAft>
                          <a:spcPts val="1000"/>
                        </a:spcAft>
                        <a:buNone/>
                        <a:tabLst>
                          <a:tab pos="695325" algn="l"/>
                        </a:tabLst>
                      </a:pPr>
                      <a:r>
                        <a:rPr lang="de" sz="1600">
                          <a:solidFill>
                            <a:srgbClr val="000000"/>
                          </a:solidFill>
                          <a:effectLst/>
                          <a:latin typeface="Aptos" panose="020B0004020202020204" pitchFamily="34" charset="0"/>
                          <a:ea typeface="Times New Roman" panose="02020603050405020304" pitchFamily="18" charset="0"/>
                        </a:rPr>
                        <a:t>Auswertung einschlägiger Quellen zum Community Engaged Research and Learning (CERL) und insbesondere zur Einbettung der CERL-Methodik in das Curriculum von Hochschulen </a:t>
                      </a: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7DB"/>
                    </a:solidFill>
                  </a:tcPr>
                </a:tc>
                <a:extLst>
                  <a:ext uri="{0D108BD9-81ED-4DB2-BD59-A6C34878D82A}">
                    <a16:rowId xmlns:a16="http://schemas.microsoft.com/office/drawing/2014/main" val="3865563580"/>
                  </a:ext>
                </a:extLst>
              </a:tr>
              <a:tr h="755692">
                <a:tc>
                  <a:txBody>
                    <a:bodyPr/>
                    <a:lstStyle/>
                    <a:p>
                      <a:pPr marR="151765" algn="just">
                        <a:lnSpc>
                          <a:spcPct val="115000"/>
                        </a:lnSpc>
                        <a:spcAft>
                          <a:spcPts val="1000"/>
                        </a:spcAft>
                        <a:buNone/>
                      </a:pPr>
                      <a:r>
                        <a:rPr lang="de" sz="1600" b="1">
                          <a:solidFill>
                            <a:srgbClr val="000000"/>
                          </a:solidFill>
                          <a:effectLst/>
                          <a:latin typeface="Poppins" panose="00000500000000000000" pitchFamily="2" charset="0"/>
                          <a:ea typeface="Times New Roman" panose="02020603050405020304" pitchFamily="18" charset="0"/>
                        </a:rPr>
                        <a:t>2</a:t>
                      </a:r>
                      <a:endParaRPr lang="de" sz="1600">
                        <a:solidFill>
                          <a:srgbClr val="000000"/>
                        </a:solidFill>
                        <a:effectLst/>
                        <a:latin typeface="Poppins" panose="00000500000000000000" pitchFamily="2"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6D0"/>
                    </a:solidFill>
                  </a:tcPr>
                </a:tc>
                <a:tc>
                  <a:txBody>
                    <a:bodyPr/>
                    <a:lstStyle/>
                    <a:p>
                      <a:pPr marR="151765" algn="l">
                        <a:lnSpc>
                          <a:spcPct val="115000"/>
                        </a:lnSpc>
                        <a:spcAft>
                          <a:spcPts val="1000"/>
                        </a:spcAft>
                        <a:buNone/>
                      </a:pPr>
                      <a:r>
                        <a:rPr lang="de" sz="1600">
                          <a:solidFill>
                            <a:srgbClr val="000000"/>
                          </a:solidFill>
                          <a:effectLst/>
                          <a:latin typeface="Aptos" panose="020B0004020202020204" pitchFamily="34" charset="0"/>
                          <a:ea typeface="Times New Roman" panose="02020603050405020304" pitchFamily="18" charset="0"/>
                        </a:rPr>
                        <a:t>Ermittlung und Bewertung von pädagogischen Ansätzen, Methoden und Optionen zur Integration der Bildung und Aufklärung zur Bodengesundheit in CERL-Projekte </a:t>
                      </a:r>
                      <a:endParaRPr lang="de" sz="1600">
                        <a:solidFill>
                          <a:srgbClr val="000000"/>
                        </a:solidFill>
                        <a:effectLst/>
                        <a:latin typeface="Aptos" panose="020B0004020202020204" pitchFamily="34"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6D0"/>
                    </a:solidFill>
                  </a:tcPr>
                </a:tc>
                <a:extLst>
                  <a:ext uri="{0D108BD9-81ED-4DB2-BD59-A6C34878D82A}">
                    <a16:rowId xmlns:a16="http://schemas.microsoft.com/office/drawing/2014/main" val="904052901"/>
                  </a:ext>
                </a:extLst>
              </a:tr>
              <a:tr h="1255748">
                <a:tc>
                  <a:txBody>
                    <a:bodyPr/>
                    <a:lstStyle/>
                    <a:p>
                      <a:pPr marR="151765" algn="just">
                        <a:lnSpc>
                          <a:spcPct val="115000"/>
                        </a:lnSpc>
                        <a:spcAft>
                          <a:spcPts val="1000"/>
                        </a:spcAft>
                        <a:buNone/>
                      </a:pPr>
                      <a:r>
                        <a:rPr lang="de" sz="1600" b="1">
                          <a:solidFill>
                            <a:srgbClr val="000000"/>
                          </a:solidFill>
                          <a:effectLst/>
                          <a:latin typeface="Poppins" panose="00000500000000000000" pitchFamily="2" charset="0"/>
                          <a:ea typeface="Times New Roman" panose="02020603050405020304" pitchFamily="18" charset="0"/>
                        </a:rPr>
                        <a:t>3</a:t>
                      </a:r>
                      <a:endParaRPr lang="de" sz="1600">
                        <a:solidFill>
                          <a:srgbClr val="000000"/>
                        </a:solidFill>
                        <a:effectLst/>
                        <a:latin typeface="Poppins" panose="00000500000000000000" pitchFamily="2"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7DB"/>
                    </a:solidFill>
                  </a:tcPr>
                </a:tc>
                <a:tc>
                  <a:txBody>
                    <a:bodyPr/>
                    <a:lstStyle/>
                    <a:p>
                      <a:pPr marR="151765" algn="l">
                        <a:lnSpc>
                          <a:spcPct val="115000"/>
                        </a:lnSpc>
                        <a:spcAft>
                          <a:spcPts val="1000"/>
                        </a:spcAft>
                        <a:buNone/>
                      </a:pPr>
                      <a:r>
                        <a:rPr lang="de" sz="1600">
                          <a:solidFill>
                            <a:srgbClr val="000000"/>
                          </a:solidFill>
                          <a:effectLst/>
                          <a:latin typeface="Aptos" panose="020B0004020202020204" pitchFamily="34" charset="0"/>
                          <a:ea typeface="Times New Roman" panose="02020603050405020304" pitchFamily="18" charset="0"/>
                        </a:rPr>
                        <a:t>Entwurf und Planung der Umsetzung eines CERL-Projekts innerhalb eines Moduls oder Kurses, das ein sinnvolles und respektvolles Engagement der Beteiligten fördert, mit den Lernzielen der Studierenden übereinstimmt und Möglichkeiten zur Reflexion der Lernenden einschließt </a:t>
                      </a:r>
                      <a:endParaRPr lang="de" sz="1600">
                        <a:solidFill>
                          <a:srgbClr val="000000"/>
                        </a:solidFill>
                        <a:effectLst/>
                        <a:latin typeface="Aptos" panose="020B0004020202020204" pitchFamily="34"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7DB"/>
                    </a:solidFill>
                  </a:tcPr>
                </a:tc>
                <a:extLst>
                  <a:ext uri="{0D108BD9-81ED-4DB2-BD59-A6C34878D82A}">
                    <a16:rowId xmlns:a16="http://schemas.microsoft.com/office/drawing/2014/main" val="1220270363"/>
                  </a:ext>
                </a:extLst>
              </a:tr>
              <a:tr h="719147">
                <a:tc>
                  <a:txBody>
                    <a:bodyPr/>
                    <a:lstStyle/>
                    <a:p>
                      <a:pPr marR="151765" algn="just">
                        <a:lnSpc>
                          <a:spcPct val="115000"/>
                        </a:lnSpc>
                        <a:spcAft>
                          <a:spcPts val="1000"/>
                        </a:spcAft>
                        <a:buNone/>
                      </a:pPr>
                      <a:r>
                        <a:rPr lang="de" sz="1600" b="1">
                          <a:solidFill>
                            <a:srgbClr val="000000"/>
                          </a:solidFill>
                          <a:effectLst/>
                          <a:latin typeface="Poppins" panose="00000500000000000000" pitchFamily="2" charset="0"/>
                          <a:ea typeface="Times New Roman" panose="02020603050405020304" pitchFamily="18" charset="0"/>
                        </a:rPr>
                        <a:t>4</a:t>
                      </a:r>
                      <a:endParaRPr lang="de" sz="1600">
                        <a:solidFill>
                          <a:srgbClr val="000000"/>
                        </a:solidFill>
                        <a:effectLst/>
                        <a:latin typeface="Poppins" panose="00000500000000000000" pitchFamily="2"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6D0"/>
                    </a:solidFill>
                  </a:tcPr>
                </a:tc>
                <a:tc>
                  <a:txBody>
                    <a:bodyPr/>
                    <a:lstStyle/>
                    <a:p>
                      <a:pPr marR="151765" algn="l">
                        <a:lnSpc>
                          <a:spcPct val="115000"/>
                        </a:lnSpc>
                        <a:spcAft>
                          <a:spcPts val="1000"/>
                        </a:spcAft>
                        <a:buNone/>
                      </a:pPr>
                      <a:r>
                        <a:rPr lang="de" sz="1600">
                          <a:solidFill>
                            <a:srgbClr val="000000"/>
                          </a:solidFill>
                          <a:effectLst/>
                          <a:latin typeface="Aptos" panose="020B0004020202020204" pitchFamily="34" charset="0"/>
                          <a:ea typeface="Times New Roman" panose="02020603050405020304" pitchFamily="18" charset="0"/>
                        </a:rPr>
                        <a:t>Anwendung allgemeiner Grundsätze der Wissenschaftskommunikation und ethischer Überlegungen bei der Zusammenarbeit mit kommunalen Vertretern</a:t>
                      </a:r>
                      <a:endParaRPr lang="de" sz="1600">
                        <a:solidFill>
                          <a:srgbClr val="000000"/>
                        </a:solidFill>
                        <a:effectLst/>
                        <a:latin typeface="Aptos" panose="020B0004020202020204" pitchFamily="34"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6D0"/>
                    </a:solidFill>
                  </a:tcPr>
                </a:tc>
                <a:extLst>
                  <a:ext uri="{0D108BD9-81ED-4DB2-BD59-A6C34878D82A}">
                    <a16:rowId xmlns:a16="http://schemas.microsoft.com/office/drawing/2014/main" val="3705681891"/>
                  </a:ext>
                </a:extLst>
              </a:tr>
              <a:tr h="411619">
                <a:tc>
                  <a:txBody>
                    <a:bodyPr/>
                    <a:lstStyle/>
                    <a:p>
                      <a:pPr marR="151765" algn="just">
                        <a:lnSpc>
                          <a:spcPct val="115000"/>
                        </a:lnSpc>
                        <a:spcAft>
                          <a:spcPts val="1000"/>
                        </a:spcAft>
                        <a:buNone/>
                      </a:pPr>
                      <a:r>
                        <a:rPr lang="de" sz="1600" b="1">
                          <a:solidFill>
                            <a:srgbClr val="000000"/>
                          </a:solidFill>
                          <a:effectLst/>
                          <a:latin typeface="Poppins" panose="00000500000000000000" pitchFamily="2" charset="0"/>
                          <a:ea typeface="Times New Roman" panose="02020603050405020304" pitchFamily="18" charset="0"/>
                        </a:rPr>
                        <a:t>5</a:t>
                      </a:r>
                      <a:endParaRPr lang="de" sz="1600">
                        <a:solidFill>
                          <a:srgbClr val="000000"/>
                        </a:solidFill>
                        <a:effectLst/>
                        <a:latin typeface="Poppins" panose="00000500000000000000" pitchFamily="2"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7DB"/>
                    </a:solidFill>
                  </a:tcPr>
                </a:tc>
                <a:tc>
                  <a:txBody>
                    <a:bodyPr/>
                    <a:lstStyle/>
                    <a:p>
                      <a:pPr marR="151765" algn="l">
                        <a:lnSpc>
                          <a:spcPct val="115000"/>
                        </a:lnSpc>
                        <a:spcAft>
                          <a:spcPts val="1000"/>
                        </a:spcAft>
                        <a:buNone/>
                      </a:pPr>
                      <a:r>
                        <a:rPr lang="de" sz="1600" dirty="0">
                          <a:solidFill>
                            <a:srgbClr val="000000"/>
                          </a:solidFill>
                          <a:effectLst/>
                          <a:latin typeface="Aptos" panose="020B0004020202020204" pitchFamily="34" charset="0"/>
                          <a:ea typeface="Times New Roman" panose="02020603050405020304" pitchFamily="18" charset="0"/>
                        </a:rPr>
                        <a:t>Kritische Reflexion des Lerninhalts und der eigenen beruflichen Erfahrungen </a:t>
                      </a:r>
                      <a:endParaRPr lang="de" sz="1600" dirty="0">
                        <a:solidFill>
                          <a:srgbClr val="000000"/>
                        </a:solidFill>
                        <a:effectLst/>
                        <a:latin typeface="Aptos" panose="020B0004020202020204" pitchFamily="34" charset="0"/>
                        <a:ea typeface="Cambria" panose="02040503050406030204" pitchFamily="18" charset="0"/>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7DB"/>
                    </a:solidFill>
                  </a:tcPr>
                </a:tc>
                <a:extLst>
                  <a:ext uri="{0D108BD9-81ED-4DB2-BD59-A6C34878D82A}">
                    <a16:rowId xmlns:a16="http://schemas.microsoft.com/office/drawing/2014/main" val="1111734294"/>
                  </a:ext>
                </a:extLst>
              </a:tr>
            </a:tbl>
          </a:graphicData>
        </a:graphic>
      </p:graphicFrame>
      <p:sp>
        <p:nvSpPr>
          <p:cNvPr id="2" name="CuadroTexto 10">
            <a:extLst>
              <a:ext uri="{FF2B5EF4-FFF2-40B4-BE49-F238E27FC236}">
                <a16:creationId xmlns:a16="http://schemas.microsoft.com/office/drawing/2014/main" id="{D20EDF5A-7744-235C-5D42-CE90B79FAF5C}"/>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DC28AB68-1204-F9B7-5695-67E324C46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543EA7DF-398E-783B-9B27-5D721E55559E}"/>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551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75F1-92E8-474F-17E4-36BB756A5C7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D7292A7-D03C-F5F4-5328-DAA369252EC7}"/>
              </a:ext>
            </a:extLst>
          </p:cNvPr>
          <p:cNvSpPr/>
          <p:nvPr/>
        </p:nvSpPr>
        <p:spPr>
          <a:xfrm>
            <a:off x="8361680" y="0"/>
            <a:ext cx="782320" cy="6858000"/>
          </a:xfrm>
          <a:prstGeom prst="rect">
            <a:avLst/>
          </a:prstGeom>
          <a:solidFill>
            <a:srgbClr val="5C9E4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61A4C62-69F9-65C9-F1B8-4F969A0291C8}"/>
              </a:ext>
            </a:extLst>
          </p:cNvPr>
          <p:cNvSpPr/>
          <p:nvPr/>
        </p:nvSpPr>
        <p:spPr>
          <a:xfrm>
            <a:off x="7416800" y="243840"/>
            <a:ext cx="1727200" cy="1537002"/>
          </a:xfrm>
          <a:prstGeom prst="ellipse">
            <a:avLst/>
          </a:prstGeom>
          <a:solidFill>
            <a:schemeClr val="bg1"/>
          </a:solidFill>
          <a:ln>
            <a:solidFill>
              <a:srgbClr val="64AC4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logo for a company&#10;&#10;AI-generated content may be incorrect.">
            <a:extLst>
              <a:ext uri="{FF2B5EF4-FFF2-40B4-BE49-F238E27FC236}">
                <a16:creationId xmlns:a16="http://schemas.microsoft.com/office/drawing/2014/main" id="{35345939-936E-6CD0-33CA-7CA242D65A10}"/>
              </a:ext>
            </a:extLst>
          </p:cNvPr>
          <p:cNvPicPr>
            <a:picLocks noChangeAspect="1"/>
          </p:cNvPicPr>
          <p:nvPr/>
        </p:nvPicPr>
        <p:blipFill>
          <a:blip r:embed="rId2"/>
          <a:stretch>
            <a:fillRect/>
          </a:stretch>
        </p:blipFill>
        <p:spPr>
          <a:xfrm>
            <a:off x="7549064" y="763687"/>
            <a:ext cx="1462672" cy="497308"/>
          </a:xfrm>
          <a:prstGeom prst="rect">
            <a:avLst/>
          </a:prstGeom>
        </p:spPr>
      </p:pic>
      <p:sp>
        <p:nvSpPr>
          <p:cNvPr id="9" name="Title 8">
            <a:extLst>
              <a:ext uri="{FF2B5EF4-FFF2-40B4-BE49-F238E27FC236}">
                <a16:creationId xmlns:a16="http://schemas.microsoft.com/office/drawing/2014/main" id="{5EC73480-5299-961C-FA69-45B8BAC06153}"/>
              </a:ext>
            </a:extLst>
          </p:cNvPr>
          <p:cNvSpPr>
            <a:spLocks noGrp="1"/>
          </p:cNvSpPr>
          <p:nvPr>
            <p:ph type="title"/>
          </p:nvPr>
        </p:nvSpPr>
        <p:spPr>
          <a:xfrm>
            <a:off x="650424" y="211789"/>
            <a:ext cx="6492332" cy="1143000"/>
          </a:xfrm>
        </p:spPr>
        <p:txBody>
          <a:bodyPr>
            <a:normAutofit fontScale="90000"/>
          </a:bodyPr>
          <a:lstStyle/>
          <a:p>
            <a:r>
              <a:rPr lang="de">
                <a:latin typeface="Aptos" panose="020B0004020202020204" pitchFamily="34" charset="0"/>
              </a:rPr>
              <a:t>Material und Aufgaben zum Modul</a:t>
            </a:r>
          </a:p>
        </p:txBody>
      </p:sp>
      <p:sp>
        <p:nvSpPr>
          <p:cNvPr id="8" name="TextBox 7">
            <a:extLst>
              <a:ext uri="{FF2B5EF4-FFF2-40B4-BE49-F238E27FC236}">
                <a16:creationId xmlns:a16="http://schemas.microsoft.com/office/drawing/2014/main" id="{649B8E80-A8B9-54BA-3EA1-B15BABAD3BA6}"/>
              </a:ext>
            </a:extLst>
          </p:cNvPr>
          <p:cNvSpPr txBox="1"/>
          <p:nvPr/>
        </p:nvSpPr>
        <p:spPr>
          <a:xfrm>
            <a:off x="650424" y="1828940"/>
            <a:ext cx="7483580" cy="2960747"/>
          </a:xfrm>
          <a:prstGeom prst="rect">
            <a:avLst/>
          </a:prstGeom>
          <a:noFill/>
        </p:spPr>
        <p:txBody>
          <a:bodyPr wrap="square" lIns="91440" tIns="45720" rIns="91440" bIns="45720" anchor="t">
            <a:spAutoFit/>
          </a:bodyPr>
          <a:lstStyle/>
          <a:p>
            <a:pPr>
              <a:lnSpc>
                <a:spcPct val="150000"/>
              </a:lnSpc>
            </a:pPr>
            <a:r>
              <a:rPr lang="de" b="1">
                <a:solidFill>
                  <a:srgbClr val="5A312D"/>
                </a:solidFill>
                <a:latin typeface="Poppins" panose="00000500000000000000" pitchFamily="50" charset="0"/>
                <a:cs typeface="Poppins" panose="00000500000000000000" pitchFamily="50" charset="0"/>
              </a:rPr>
              <a:t>Alle Modulmaterialien, </a:t>
            </a:r>
            <a:r>
              <a:rPr lang="de">
                <a:solidFill>
                  <a:srgbClr val="5A312D"/>
                </a:solidFill>
                <a:latin typeface="Poppins" panose="00000500000000000000" pitchFamily="50" charset="0"/>
                <a:cs typeface="Poppins" panose="00000500000000000000" pitchFamily="50" charset="0"/>
              </a:rPr>
              <a:t>einschließlich 4 Foliensätzen für angeleitetes Lernen, ergänzenden Arbeitsblättern und unterstützenden Hilfsmittel und Ressourcen, können über die Website des LOESS-Projekts abgerufen werden:</a:t>
            </a:r>
          </a:p>
          <a:p>
            <a:pPr>
              <a:lnSpc>
                <a:spcPct val="150000"/>
              </a:lnSpc>
            </a:pPr>
            <a:endParaRPr lang="de" b="1">
              <a:solidFill>
                <a:srgbClr val="5A312D"/>
              </a:solidFill>
              <a:latin typeface="Poppins" panose="00000500000000000000" pitchFamily="50" charset="0"/>
              <a:cs typeface="Poppins" panose="00000500000000000000" pitchFamily="50" charset="0"/>
            </a:endParaRPr>
          </a:p>
          <a:p>
            <a:pPr>
              <a:lnSpc>
                <a:spcPct val="150000"/>
              </a:lnSpc>
            </a:pPr>
            <a:r>
              <a:rPr lang="de">
                <a:solidFill>
                  <a:srgbClr val="5A312D"/>
                </a:solidFill>
                <a:latin typeface="Aptos"/>
                <a:ea typeface="+mn-lt"/>
                <a:cs typeface="+mn-lt"/>
                <a:hlinkClick r:id="rId3"/>
              </a:rPr>
              <a:t>https</a:t>
            </a:r>
            <a:r>
              <a:rPr lang="de">
                <a:solidFill>
                  <a:srgbClr val="5A312D"/>
                </a:solidFill>
                <a:latin typeface="Aptos"/>
                <a:ea typeface="+mn-lt"/>
                <a:cs typeface="+mn-lt"/>
                <a:hlinkClick r:id="rId3">
                  <a:extLst>
                    <a:ext uri="{A12FA001-AC4F-418D-AE19-62706E023703}">
                      <ahyp:hlinkClr xmlns:ahyp="http://schemas.microsoft.com/office/drawing/2018/hyperlinkcolor" val="tx"/>
                    </a:ext>
                  </a:extLst>
                </a:hlinkClick>
              </a:rPr>
              <a:t>://loess-project.eu/cerl-module-for-lecturers/</a:t>
            </a:r>
            <a:endParaRPr lang="de">
              <a:latin typeface="Aptos"/>
              <a:ea typeface="+mn-lt"/>
              <a:cs typeface="+mn-lt"/>
            </a:endParaRPr>
          </a:p>
          <a:p>
            <a:pPr>
              <a:lnSpc>
                <a:spcPct val="150000"/>
              </a:lnSpc>
            </a:pPr>
            <a:endParaRPr lang="de" b="1">
              <a:solidFill>
                <a:srgbClr val="5A312D"/>
              </a:solidFill>
              <a:latin typeface="Poppins" panose="00000500000000000000" pitchFamily="50" charset="0"/>
              <a:cs typeface="Poppins" panose="00000500000000000000" pitchFamily="50" charset="0"/>
            </a:endParaRPr>
          </a:p>
          <a:p>
            <a:pPr>
              <a:lnSpc>
                <a:spcPct val="150000"/>
              </a:lnSpc>
            </a:pPr>
            <a:r>
              <a:rPr lang="de">
                <a:solidFill>
                  <a:srgbClr val="5A312D"/>
                </a:solidFill>
                <a:latin typeface="Poppins" panose="00000500000000000000" pitchFamily="50" charset="0"/>
                <a:cs typeface="Poppins" panose="00000500000000000000" pitchFamily="50" charset="0"/>
              </a:rPr>
              <a:t>                        </a:t>
            </a:r>
            <a:endParaRPr lang="de"/>
          </a:p>
        </p:txBody>
      </p:sp>
      <p:sp>
        <p:nvSpPr>
          <p:cNvPr id="2" name="CuadroTexto 10">
            <a:extLst>
              <a:ext uri="{FF2B5EF4-FFF2-40B4-BE49-F238E27FC236}">
                <a16:creationId xmlns:a16="http://schemas.microsoft.com/office/drawing/2014/main" id="{FA30B8A8-40BF-3A50-3E0A-D4A1E9298EA2}"/>
              </a:ext>
            </a:extLst>
          </p:cNvPr>
          <p:cNvSpPr txBox="1"/>
          <p:nvPr/>
        </p:nvSpPr>
        <p:spPr>
          <a:xfrm>
            <a:off x="47697" y="6275497"/>
            <a:ext cx="1134040" cy="207749"/>
          </a:xfrm>
          <a:prstGeom prst="rect">
            <a:avLst/>
          </a:prstGeom>
          <a:noFill/>
        </p:spPr>
        <p:txBody>
          <a:bodyPr wrap="square">
            <a:spAutoFit/>
          </a:bodyPr>
          <a:lstStyle/>
          <a:p>
            <a:r>
              <a:rPr lang="de" sz="750" dirty="0">
                <a:solidFill>
                  <a:schemeClr val="bg1">
                    <a:lumMod val="50000"/>
                  </a:schemeClr>
                </a:solidFill>
                <a:latin typeface="Aptos" panose="020B0004020202020204" pitchFamily="34" charset="0"/>
                <a:cs typeface="Poppins" panose="00000500000000000000" pitchFamily="50" charset="0"/>
              </a:rPr>
              <a:t>loess-project.eu</a:t>
            </a:r>
          </a:p>
        </p:txBody>
      </p:sp>
      <p:pic>
        <p:nvPicPr>
          <p:cNvPr id="4" name="Imagen 11">
            <a:extLst>
              <a:ext uri="{FF2B5EF4-FFF2-40B4-BE49-F238E27FC236}">
                <a16:creationId xmlns:a16="http://schemas.microsoft.com/office/drawing/2014/main" id="{1AD75406-8385-E1D9-CFE6-CD49F6C86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64" y="6483246"/>
            <a:ext cx="1379538" cy="2889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E88DE0C7-7DAF-7646-514F-FC28E9CDFF41}"/>
              </a:ext>
            </a:extLst>
          </p:cNvPr>
          <p:cNvSpPr>
            <a:spLocks noChangeArrowheads="1"/>
          </p:cNvSpPr>
          <p:nvPr/>
        </p:nvSpPr>
        <p:spPr bwMode="auto">
          <a:xfrm>
            <a:off x="1511802" y="6473819"/>
            <a:ext cx="69636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e" altLang="ja-JP" sz="700" b="0" i="0" u="none" strike="noStrike" cap="none" normalizeH="0" baseline="0" dirty="0">
                <a:ln>
                  <a:noFill/>
                </a:ln>
                <a:solidFill>
                  <a:srgbClr val="657C9C"/>
                </a:solidFill>
                <a:effectLst/>
                <a:latin typeface="Arial" panose="020B0604020202020204" pitchFamily="34" charset="0"/>
                <a:ea typeface="Arial" panose="020B0604020202020204" pitchFamily="34" charset="0"/>
                <a:cs typeface="Times New Roman" panose="02020603050405020304" pitchFamily="18" charset="0"/>
              </a:rPr>
              <a:t>Finanziert von der Europäischen Union im Rahmen der Finanzhilfevereinbarung 101112707. Die geäußerten Ansichten und Meinungen sind ausschließlich die der Autorinnen und entsprechen nicht unbedingt denjenigen der Europäischen Union oder der Europäischen Exekutivagentur. Weder die Europäische Union noch die gewährende Behörde können dafür zur Verantwortung gezogen werden.</a:t>
            </a:r>
            <a:endParaRPr kumimoji="0" lang="de"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9877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B5529B691B194C972332E7D0D0E597" ma:contentTypeVersion="15" ma:contentTypeDescription="Create a new document." ma:contentTypeScope="" ma:versionID="de8527c2bebc75a356c211d6f92a7154">
  <xsd:schema xmlns:xsd="http://www.w3.org/2001/XMLSchema" xmlns:xs="http://www.w3.org/2001/XMLSchema" xmlns:p="http://schemas.microsoft.com/office/2006/metadata/properties" xmlns:ns2="664392dc-dad9-45cc-9b02-6ff2a8be1f79" xmlns:ns3="49b9c972-6c78-424e-8500-a22f256d764b" targetNamespace="http://schemas.microsoft.com/office/2006/metadata/properties" ma:root="true" ma:fieldsID="4b97f35892b16ea83cdd99b05fa9efac" ns2:_="" ns3:_="">
    <xsd:import namespace="664392dc-dad9-45cc-9b02-6ff2a8be1f79"/>
    <xsd:import namespace="49b9c972-6c78-424e-8500-a22f256d764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392dc-dad9-45cc-9b02-6ff2a8be1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434b1e2-08d8-4d9f-bb99-4dcd3b0f2a8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9c972-6c78-424e-8500-a22f256d76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9ee07c4-518d-4055-84c8-5ef84dd127d8}" ma:internalName="TaxCatchAll" ma:showField="CatchAllData" ma:web="49b9c972-6c78-424e-8500-a22f256d764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9b9c972-6c78-424e-8500-a22f256d764b" xsi:nil="true"/>
    <lcf76f155ced4ddcb4097134ff3c332f xmlns="664392dc-dad9-45cc-9b02-6ff2a8be1f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A959F12-9716-478D-A52F-434527BC5CD5}">
  <ds:schemaRefs>
    <ds:schemaRef ds:uri="http://schemas.microsoft.com/sharepoint/v3/contenttype/forms"/>
  </ds:schemaRefs>
</ds:datastoreItem>
</file>

<file path=customXml/itemProps2.xml><?xml version="1.0" encoding="utf-8"?>
<ds:datastoreItem xmlns:ds="http://schemas.openxmlformats.org/officeDocument/2006/customXml" ds:itemID="{A89FAF98-A054-4CA1-B11B-45BF160B4005}"/>
</file>

<file path=customXml/itemProps3.xml><?xml version="1.0" encoding="utf-8"?>
<ds:datastoreItem xmlns:ds="http://schemas.openxmlformats.org/officeDocument/2006/customXml" ds:itemID="{29EF4F0B-A384-46C5-ACCC-7A185A708E35}">
  <ds:schemaRefs>
    <ds:schemaRef ds:uri="49b9c972-6c78-424e-8500-a22f256d764b"/>
    <ds:schemaRef ds:uri="664392dc-dad9-45cc-9b02-6ff2a8be1f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66317cb-e948-4e5f-8cec-dabc8e2fd5da}" enabled="0" method="" siteId="{766317cb-e948-4e5f-8cec-dabc8e2fd5da}" removed="1"/>
  <clbl:label id="{eaab77ea-b4a5-49e3-a1e8-d6dd23a1f286}" enabled="0" method="" siteId="{eaab77ea-b4a5-49e3-a1e8-d6dd23a1f286}" removed="1"/>
</clbl:labelList>
</file>

<file path=docProps/app.xml><?xml version="1.0" encoding="utf-8"?>
<Properties xmlns="http://schemas.openxmlformats.org/officeDocument/2006/extended-properties" xmlns:vt="http://schemas.openxmlformats.org/officeDocument/2006/docPropsVTypes">
  <TotalTime>2</TotalTime>
  <Words>3800</Words>
  <Application>Microsoft Office PowerPoint</Application>
  <PresentationFormat>On-screen Show (4:3)</PresentationFormat>
  <Paragraphs>263</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Bebas Neue</vt:lpstr>
      <vt:lpstr>Calibri</vt:lpstr>
      <vt:lpstr>Poppins</vt:lpstr>
      <vt:lpstr>Office Theme</vt:lpstr>
      <vt:lpstr>Community Engaged Research and Learning (CERL) zur Bodengesundheit</vt:lpstr>
      <vt:lpstr>LOESS ist ein Projekt von EU-Mission: Ein Bodenabkommen für Europa .</vt:lpstr>
      <vt:lpstr>PowerPoint Presentation</vt:lpstr>
      <vt:lpstr>Ablaufplan</vt:lpstr>
      <vt:lpstr>Informationen zum Modul</vt:lpstr>
      <vt:lpstr>Grafische Übersicht
des Moduls</vt:lpstr>
      <vt:lpstr>Ziel des Moduls</vt:lpstr>
      <vt:lpstr>Lernziele</vt:lpstr>
      <vt:lpstr>Material und Aufgaben zum Modul</vt:lpstr>
      <vt:lpstr>Fallstudie über CERL zur Bodengesundheit – kurzes Video</vt:lpstr>
      <vt:lpstr>Kurze Reflexion</vt:lpstr>
      <vt:lpstr>Übung</vt:lpstr>
      <vt:lpstr>Community Engaged 
Research and Learning (CERL):</vt:lpstr>
      <vt:lpstr>CERL im Curriculum</vt:lpstr>
      <vt:lpstr>PowerPoint Presentation</vt:lpstr>
      <vt:lpstr>CERL-Pädagogik</vt:lpstr>
      <vt:lpstr>Welche Vorteile hat CERL?</vt:lpstr>
      <vt:lpstr>Welche Vorteile hat CERL?</vt:lpstr>
      <vt:lpstr>Welche Vorteile hat CERL?</vt:lpstr>
      <vt:lpstr>Ethische Erwägungen</vt:lpstr>
      <vt:lpstr>Effektive Wissenschaft
Kommunikation im Rahmen von CERL</vt:lpstr>
      <vt:lpstr>Nächste Schritte:
Aufgaben/Aktivitäten des Moduls</vt:lpstr>
      <vt:lpstr>PowerPoint Presentation</vt:lpstr>
      <vt:lpstr>Quellenverzeichnis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 unserem Modul „Community Engaged Research and Learning in der Bildung zur Bodengesundheit“ Webinar Kurs 1, 10. Oktober 2025</dc:title>
  <dc:subject/>
  <dc:creator/>
  <cp:keywords/>
  <dc:description>generated using python-pptx</dc:description>
  <cp:lastModifiedBy>Christina Makarona</cp:lastModifiedBy>
  <cp:revision>17</cp:revision>
  <cp:lastPrinted>2025-10-08T07:31:04Z</cp:lastPrinted>
  <dcterms:created xsi:type="dcterms:W3CDTF">2013-01-27T09:14:16Z</dcterms:created>
  <dcterms:modified xsi:type="dcterms:W3CDTF">2026-04-09T09:06:46Z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0x0101004CB5529B691B194C972332E7D0D0E597</vt:lpwstr>
  </property>
  <property fmtid="{D5CDD505-2E9C-101B-9397-08002B2CF9AE}" pid="3" name="MediaServiceImageTags">
    <vt:lpwstr/>
  </property>
</Properties>
</file>