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sldIdLst>
    <p:sldId id="1567" r:id="rId5"/>
    <p:sldId id="1572" r:id="rId6"/>
    <p:sldId id="1531" r:id="rId7"/>
    <p:sldId id="1532" r:id="rId8"/>
    <p:sldId id="1533" r:id="rId9"/>
    <p:sldId id="1568" r:id="rId10"/>
    <p:sldId id="1536" r:id="rId11"/>
    <p:sldId id="1542" r:id="rId12"/>
    <p:sldId id="1537" r:id="rId13"/>
    <p:sldId id="1538" r:id="rId14"/>
    <p:sldId id="269" r:id="rId15"/>
    <p:sldId id="1569" r:id="rId16"/>
    <p:sldId id="1570" r:id="rId17"/>
    <p:sldId id="1571" r:id="rId18"/>
    <p:sldId id="374" r:id="rId19"/>
    <p:sldId id="1553" r:id="rId20"/>
    <p:sldId id="1552" r:id="rId21"/>
    <p:sldId id="1562" r:id="rId22"/>
    <p:sldId id="1564" r:id="rId23"/>
    <p:sldId id="1559" r:id="rId24"/>
    <p:sldId id="1560" r:id="rId25"/>
    <p:sldId id="1563" r:id="rId26"/>
    <p:sldId id="530" r:id="rId27"/>
    <p:sldId id="1544" r:id="rId28"/>
    <p:sldId id="1580" r:id="rId29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BCE498-CD72-7419-0F51-DC917290F510}" name="Claire McDonnell" initials="CM" userId="S::claire.mcdonnell_tudublin.ie#ext#@wilabonn.onmicrosoft.com::9cd2693e-b785-4edf-819c-faef14354a5a" providerId="AD"/>
  <p188:author id="{7F7562FA-3ABA-ACD9-A80D-16A4A9DF7A60}" name="Calum McGeown" initials="CM" userId="S::3059656@ads.qub.ac.uk::1675c5f4-92fe-4701-ac7f-c8e6e2ee865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312E"/>
    <a:srgbClr val="5C9E44"/>
    <a:srgbClr val="64AC4A"/>
    <a:srgbClr val="5CB1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AA9690-DF85-C2B9-D03A-48951A649B5B}" v="1" dt="2026-02-03T10:21:43.7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41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lum McGeown" userId="1675c5f4-92fe-4701-ac7f-c8e6e2ee8656" providerId="ADAL" clId="{2607D02D-DCFF-4738-AE3E-DD7E1ACD1BFA}"/>
    <pc:docChg chg="undo custSel addSld delSld modSld sldOrd">
      <pc:chgData name="Calum McGeown" userId="1675c5f4-92fe-4701-ac7f-c8e6e2ee8656" providerId="ADAL" clId="{2607D02D-DCFF-4738-AE3E-DD7E1ACD1BFA}" dt="2026-01-28T15:04:38.076" v="7593" actId="1076"/>
      <pc:docMkLst>
        <pc:docMk/>
      </pc:docMkLst>
      <pc:sldChg chg="addSp delSp modSp mod">
        <pc:chgData name="Calum McGeown" userId="1675c5f4-92fe-4701-ac7f-c8e6e2ee8656" providerId="ADAL" clId="{2607D02D-DCFF-4738-AE3E-DD7E1ACD1BFA}" dt="2026-01-28T14:59:50.276" v="7526"/>
        <pc:sldMkLst>
          <pc:docMk/>
          <pc:sldMk cId="1819416588" sldId="269"/>
        </pc:sldMkLst>
        <pc:spChg chg="add mod">
          <ac:chgData name="Calum McGeown" userId="1675c5f4-92fe-4701-ac7f-c8e6e2ee8656" providerId="ADAL" clId="{2607D02D-DCFF-4738-AE3E-DD7E1ACD1BFA}" dt="2026-01-28T14:59:50.276" v="7526"/>
          <ac:spMkLst>
            <pc:docMk/>
            <pc:sldMk cId="1819416588" sldId="269"/>
            <ac:spMk id="7" creationId="{AF7C4353-4961-1129-BBE3-0D8E91336FE7}"/>
          </ac:spMkLst>
        </pc:spChg>
        <pc:spChg chg="mod">
          <ac:chgData name="Calum McGeown" userId="1675c5f4-92fe-4701-ac7f-c8e6e2ee8656" providerId="ADAL" clId="{2607D02D-DCFF-4738-AE3E-DD7E1ACD1BFA}" dt="2026-01-16T08:46:58.838" v="5170" actId="113"/>
          <ac:spMkLst>
            <pc:docMk/>
            <pc:sldMk cId="1819416588" sldId="269"/>
            <ac:spMk id="9" creationId="{193ACFD0-A5E0-32F4-788D-27E5BFA27F86}"/>
          </ac:spMkLst>
        </pc:spChg>
        <pc:spChg chg="add mod">
          <ac:chgData name="Calum McGeown" userId="1675c5f4-92fe-4701-ac7f-c8e6e2ee8656" providerId="ADAL" clId="{2607D02D-DCFF-4738-AE3E-DD7E1ACD1BFA}" dt="2026-01-28T14:59:50.276" v="7526"/>
          <ac:spMkLst>
            <pc:docMk/>
            <pc:sldMk cId="1819416588" sldId="269"/>
            <ac:spMk id="10" creationId="{635640BF-9C33-117F-30CB-480E26BD7FD2}"/>
          </ac:spMkLst>
        </pc:spChg>
        <pc:spChg chg="mod">
          <ac:chgData name="Calum McGeown" userId="1675c5f4-92fe-4701-ac7f-c8e6e2ee8656" providerId="ADAL" clId="{2607D02D-DCFF-4738-AE3E-DD7E1ACD1BFA}" dt="2026-01-20T09:23:55.170" v="7465" actId="114"/>
          <ac:spMkLst>
            <pc:docMk/>
            <pc:sldMk cId="1819416588" sldId="269"/>
            <ac:spMk id="13" creationId="{5F441F35-4A20-F5C4-67FD-2F889D13171A}"/>
          </ac:spMkLst>
        </pc:spChg>
        <pc:picChg chg="add mod">
          <ac:chgData name="Calum McGeown" userId="1675c5f4-92fe-4701-ac7f-c8e6e2ee8656" providerId="ADAL" clId="{2607D02D-DCFF-4738-AE3E-DD7E1ACD1BFA}" dt="2026-01-28T14:59:50.276" v="7526"/>
          <ac:picMkLst>
            <pc:docMk/>
            <pc:sldMk cId="1819416588" sldId="269"/>
            <ac:picMk id="8" creationId="{DEE2CFA0-D589-4B36-2950-E66AE3027DB8}"/>
          </ac:picMkLst>
        </pc:picChg>
        <pc:picChg chg="mod">
          <ac:chgData name="Calum McGeown" userId="1675c5f4-92fe-4701-ac7f-c8e6e2ee8656" providerId="ADAL" clId="{2607D02D-DCFF-4738-AE3E-DD7E1ACD1BFA}" dt="2026-01-15T13:49:58.688" v="3794" actId="1076"/>
          <ac:picMkLst>
            <pc:docMk/>
            <pc:sldMk cId="1819416588" sldId="269"/>
            <ac:picMk id="14" creationId="{7E36963E-7505-3A8B-6D2C-7B6C7BE75BC6}"/>
          </ac:picMkLst>
        </pc:picChg>
      </pc:sldChg>
      <pc:sldChg chg="addSp delSp modSp mod">
        <pc:chgData name="Calum McGeown" userId="1675c5f4-92fe-4701-ac7f-c8e6e2ee8656" providerId="ADAL" clId="{2607D02D-DCFF-4738-AE3E-DD7E1ACD1BFA}" dt="2026-01-28T15:01:38.429" v="7552"/>
        <pc:sldMkLst>
          <pc:docMk/>
          <pc:sldMk cId="3164690522" sldId="374"/>
        </pc:sldMkLst>
        <pc:spChg chg="add mod">
          <ac:chgData name="Calum McGeown" userId="1675c5f4-92fe-4701-ac7f-c8e6e2ee8656" providerId="ADAL" clId="{2607D02D-DCFF-4738-AE3E-DD7E1ACD1BFA}" dt="2026-01-28T15:00:59.731" v="7545" actId="14100"/>
          <ac:spMkLst>
            <pc:docMk/>
            <pc:sldMk cId="3164690522" sldId="374"/>
            <ac:spMk id="2" creationId="{64C60D3B-879D-EBD0-86E6-4512E778F5CE}"/>
          </ac:spMkLst>
        </pc:spChg>
        <pc:spChg chg="add del mod">
          <ac:chgData name="Calum McGeown" userId="1675c5f4-92fe-4701-ac7f-c8e6e2ee8656" providerId="ADAL" clId="{2607D02D-DCFF-4738-AE3E-DD7E1ACD1BFA}" dt="2026-01-28T15:01:37.816" v="7551" actId="1076"/>
          <ac:spMkLst>
            <pc:docMk/>
            <pc:sldMk cId="3164690522" sldId="374"/>
            <ac:spMk id="3" creationId="{2C01B004-F9BA-D4B3-9280-F81EB21CAD17}"/>
          </ac:spMkLst>
        </pc:spChg>
        <pc:spChg chg="mod">
          <ac:chgData name="Calum McGeown" userId="1675c5f4-92fe-4701-ac7f-c8e6e2ee8656" providerId="ADAL" clId="{2607D02D-DCFF-4738-AE3E-DD7E1ACD1BFA}" dt="2026-01-28T15:01:10.599" v="7546" actId="1076"/>
          <ac:spMkLst>
            <pc:docMk/>
            <pc:sldMk cId="3164690522" sldId="374"/>
            <ac:spMk id="4" creationId="{00000000-0000-0000-0000-000000000000}"/>
          </ac:spMkLst>
        </pc:spChg>
        <pc:spChg chg="mod">
          <ac:chgData name="Calum McGeown" userId="1675c5f4-92fe-4701-ac7f-c8e6e2ee8656" providerId="ADAL" clId="{2607D02D-DCFF-4738-AE3E-DD7E1ACD1BFA}" dt="2026-01-28T15:01:10.599" v="7546" actId="1076"/>
          <ac:spMkLst>
            <pc:docMk/>
            <pc:sldMk cId="3164690522" sldId="374"/>
            <ac:spMk id="6" creationId="{00000000-0000-0000-0000-000000000000}"/>
          </ac:spMkLst>
        </pc:spChg>
        <pc:spChg chg="mod">
          <ac:chgData name="Calum McGeown" userId="1675c5f4-92fe-4701-ac7f-c8e6e2ee8656" providerId="ADAL" clId="{2607D02D-DCFF-4738-AE3E-DD7E1ACD1BFA}" dt="2026-01-28T15:01:10.599" v="7546" actId="1076"/>
          <ac:spMkLst>
            <pc:docMk/>
            <pc:sldMk cId="3164690522" sldId="374"/>
            <ac:spMk id="7" creationId="{00000000-0000-0000-0000-000000000000}"/>
          </ac:spMkLst>
        </pc:spChg>
        <pc:spChg chg="mod">
          <ac:chgData name="Calum McGeown" userId="1675c5f4-92fe-4701-ac7f-c8e6e2ee8656" providerId="ADAL" clId="{2607D02D-DCFF-4738-AE3E-DD7E1ACD1BFA}" dt="2026-01-28T15:01:31.063" v="7549" actId="14100"/>
          <ac:spMkLst>
            <pc:docMk/>
            <pc:sldMk cId="3164690522" sldId="374"/>
            <ac:spMk id="8" creationId="{00000000-0000-0000-0000-000000000000}"/>
          </ac:spMkLst>
        </pc:spChg>
        <pc:spChg chg="mod">
          <ac:chgData name="Calum McGeown" userId="1675c5f4-92fe-4701-ac7f-c8e6e2ee8656" providerId="ADAL" clId="{2607D02D-DCFF-4738-AE3E-DD7E1ACD1BFA}" dt="2026-01-28T15:01:33.886" v="7550" actId="1076"/>
          <ac:spMkLst>
            <pc:docMk/>
            <pc:sldMk cId="3164690522" sldId="374"/>
            <ac:spMk id="9" creationId="{00000000-0000-0000-0000-000000000000}"/>
          </ac:spMkLst>
        </pc:spChg>
        <pc:spChg chg="add mod">
          <ac:chgData name="Calum McGeown" userId="1675c5f4-92fe-4701-ac7f-c8e6e2ee8656" providerId="ADAL" clId="{2607D02D-DCFF-4738-AE3E-DD7E1ACD1BFA}" dt="2026-01-28T15:01:38.429" v="7552"/>
          <ac:spMkLst>
            <pc:docMk/>
            <pc:sldMk cId="3164690522" sldId="374"/>
            <ac:spMk id="11" creationId="{53FE4058-5FB4-3FC5-4E74-6E86E64F0FA6}"/>
          </ac:spMkLst>
        </pc:spChg>
        <pc:spChg chg="add mod">
          <ac:chgData name="Calum McGeown" userId="1675c5f4-92fe-4701-ac7f-c8e6e2ee8656" providerId="ADAL" clId="{2607D02D-DCFF-4738-AE3E-DD7E1ACD1BFA}" dt="2026-01-28T15:01:38.429" v="7552"/>
          <ac:spMkLst>
            <pc:docMk/>
            <pc:sldMk cId="3164690522" sldId="374"/>
            <ac:spMk id="13" creationId="{6D26C990-3B90-503D-C6E3-35EB4BF03773}"/>
          </ac:spMkLst>
        </pc:spChg>
        <pc:picChg chg="add mod">
          <ac:chgData name="Calum McGeown" userId="1675c5f4-92fe-4701-ac7f-c8e6e2ee8656" providerId="ADAL" clId="{2607D02D-DCFF-4738-AE3E-DD7E1ACD1BFA}" dt="2026-01-28T15:01:38.429" v="7552"/>
          <ac:picMkLst>
            <pc:docMk/>
            <pc:sldMk cId="3164690522" sldId="374"/>
            <ac:picMk id="12" creationId="{B596C675-EBD4-B895-835D-CCE672AB426C}"/>
          </ac:picMkLst>
        </pc:picChg>
      </pc:sldChg>
      <pc:sldChg chg="addSp delSp modSp mod">
        <pc:chgData name="Calum McGeown" userId="1675c5f4-92fe-4701-ac7f-c8e6e2ee8656" providerId="ADAL" clId="{2607D02D-DCFF-4738-AE3E-DD7E1ACD1BFA}" dt="2026-01-28T15:03:26.922" v="7587"/>
        <pc:sldMkLst>
          <pc:docMk/>
          <pc:sldMk cId="2566402315" sldId="530"/>
        </pc:sldMkLst>
        <pc:spChg chg="add mod">
          <ac:chgData name="Calum McGeown" userId="1675c5f4-92fe-4701-ac7f-c8e6e2ee8656" providerId="ADAL" clId="{2607D02D-DCFF-4738-AE3E-DD7E1ACD1BFA}" dt="2026-01-28T15:03:26.922" v="7587"/>
          <ac:spMkLst>
            <pc:docMk/>
            <pc:sldMk cId="2566402315" sldId="530"/>
            <ac:spMk id="2" creationId="{A7630E37-37CC-FC4C-4CC1-5FF053B3B1DA}"/>
          </ac:spMkLst>
        </pc:spChg>
        <pc:spChg chg="add mod">
          <ac:chgData name="Calum McGeown" userId="1675c5f4-92fe-4701-ac7f-c8e6e2ee8656" providerId="ADAL" clId="{2607D02D-DCFF-4738-AE3E-DD7E1ACD1BFA}" dt="2026-01-16T11:27:07.835" v="7076" actId="14100"/>
          <ac:spMkLst>
            <pc:docMk/>
            <pc:sldMk cId="2566402315" sldId="530"/>
            <ac:spMk id="3" creationId="{599D783A-DF6E-AB7A-C174-EEB189013A70}"/>
          </ac:spMkLst>
        </pc:spChg>
        <pc:spChg chg="add mod">
          <ac:chgData name="Calum McGeown" userId="1675c5f4-92fe-4701-ac7f-c8e6e2ee8656" providerId="ADAL" clId="{2607D02D-DCFF-4738-AE3E-DD7E1ACD1BFA}" dt="2026-01-28T15:03:26.922" v="7587"/>
          <ac:spMkLst>
            <pc:docMk/>
            <pc:sldMk cId="2566402315" sldId="530"/>
            <ac:spMk id="7" creationId="{73756737-2279-1CA0-4242-B8C0E0F12DE5}"/>
          </ac:spMkLst>
        </pc:spChg>
        <pc:spChg chg="add mod ord">
          <ac:chgData name="Calum McGeown" userId="1675c5f4-92fe-4701-ac7f-c8e6e2ee8656" providerId="ADAL" clId="{2607D02D-DCFF-4738-AE3E-DD7E1ACD1BFA}" dt="2026-01-16T11:27:02.190" v="7075" actId="1076"/>
          <ac:spMkLst>
            <pc:docMk/>
            <pc:sldMk cId="2566402315" sldId="530"/>
            <ac:spMk id="14" creationId="{F982BC37-35EE-4FC7-4C67-42F5B4F928AD}"/>
          </ac:spMkLst>
        </pc:spChg>
        <pc:picChg chg="add mod">
          <ac:chgData name="Calum McGeown" userId="1675c5f4-92fe-4701-ac7f-c8e6e2ee8656" providerId="ADAL" clId="{2607D02D-DCFF-4738-AE3E-DD7E1ACD1BFA}" dt="2026-01-28T15:03:26.922" v="7587"/>
          <ac:picMkLst>
            <pc:docMk/>
            <pc:sldMk cId="2566402315" sldId="530"/>
            <ac:picMk id="4" creationId="{7DF57A04-942E-BE66-5BE7-B7559B9CB93B}"/>
          </ac:picMkLst>
        </pc:picChg>
        <pc:picChg chg="mod">
          <ac:chgData name="Calum McGeown" userId="1675c5f4-92fe-4701-ac7f-c8e6e2ee8656" providerId="ADAL" clId="{2607D02D-DCFF-4738-AE3E-DD7E1ACD1BFA}" dt="2026-01-16T11:27:55.411" v="7080" actId="1076"/>
          <ac:picMkLst>
            <pc:docMk/>
            <pc:sldMk cId="2566402315" sldId="530"/>
            <ac:picMk id="6" creationId="{A0611268-843F-09E0-B855-8D4A3650B92A}"/>
          </ac:picMkLst>
        </pc:picChg>
        <pc:picChg chg="mod modCrop">
          <ac:chgData name="Calum McGeown" userId="1675c5f4-92fe-4701-ac7f-c8e6e2ee8656" providerId="ADAL" clId="{2607D02D-DCFF-4738-AE3E-DD7E1ACD1BFA}" dt="2026-01-16T11:27:55.411" v="7080" actId="1076"/>
          <ac:picMkLst>
            <pc:docMk/>
            <pc:sldMk cId="2566402315" sldId="530"/>
            <ac:picMk id="8" creationId="{BD1CF5A3-F10B-95FE-35B6-91850E417B90}"/>
          </ac:picMkLst>
        </pc:picChg>
        <pc:picChg chg="mod modCrop">
          <ac:chgData name="Calum McGeown" userId="1675c5f4-92fe-4701-ac7f-c8e6e2ee8656" providerId="ADAL" clId="{2607D02D-DCFF-4738-AE3E-DD7E1ACD1BFA}" dt="2026-01-28T15:03:22.921" v="7586" actId="732"/>
          <ac:picMkLst>
            <pc:docMk/>
            <pc:sldMk cId="2566402315" sldId="530"/>
            <ac:picMk id="11" creationId="{BD4C192D-4F5C-958B-5410-B7413385D064}"/>
          </ac:picMkLst>
        </pc:picChg>
      </pc:sldChg>
      <pc:sldChg chg="addSp delSp modSp mod">
        <pc:chgData name="Calum McGeown" userId="1675c5f4-92fe-4701-ac7f-c8e6e2ee8656" providerId="ADAL" clId="{2607D02D-DCFF-4738-AE3E-DD7E1ACD1BFA}" dt="2026-01-28T14:58:37.639" v="7499"/>
        <pc:sldMkLst>
          <pc:docMk/>
          <pc:sldMk cId="1800717436" sldId="1531"/>
        </pc:sldMkLst>
        <pc:spChg chg="add mod">
          <ac:chgData name="Calum McGeown" userId="1675c5f4-92fe-4701-ac7f-c8e6e2ee8656" providerId="ADAL" clId="{2607D02D-DCFF-4738-AE3E-DD7E1ACD1BFA}" dt="2026-01-15T10:14:58.151" v="1069" actId="1076"/>
          <ac:spMkLst>
            <pc:docMk/>
            <pc:sldMk cId="1800717436" sldId="1531"/>
            <ac:spMk id="2" creationId="{D43DDEC4-F3CC-4C58-EEA4-B924362FB80F}"/>
          </ac:spMkLst>
        </pc:spChg>
        <pc:spChg chg="mod">
          <ac:chgData name="Calum McGeown" userId="1675c5f4-92fe-4701-ac7f-c8e6e2ee8656" providerId="ADAL" clId="{2607D02D-DCFF-4738-AE3E-DD7E1ACD1BFA}" dt="2026-01-15T11:43:37.643" v="1564" actId="403"/>
          <ac:spMkLst>
            <pc:docMk/>
            <pc:sldMk cId="1800717436" sldId="1531"/>
            <ac:spMk id="4" creationId="{96ED9C6F-7DFA-0769-19AB-44C05F43E682}"/>
          </ac:spMkLst>
        </pc:spChg>
        <pc:spChg chg="add mod">
          <ac:chgData name="Calum McGeown" userId="1675c5f4-92fe-4701-ac7f-c8e6e2ee8656" providerId="ADAL" clId="{2607D02D-DCFF-4738-AE3E-DD7E1ACD1BFA}" dt="2026-01-28T14:58:37.639" v="7499"/>
          <ac:spMkLst>
            <pc:docMk/>
            <pc:sldMk cId="1800717436" sldId="1531"/>
            <ac:spMk id="10" creationId="{244B9037-FA48-7F71-B4B9-764936A11443}"/>
          </ac:spMkLst>
        </pc:spChg>
        <pc:spChg chg="add mod">
          <ac:chgData name="Calum McGeown" userId="1675c5f4-92fe-4701-ac7f-c8e6e2ee8656" providerId="ADAL" clId="{2607D02D-DCFF-4738-AE3E-DD7E1ACD1BFA}" dt="2026-01-28T14:58:37.639" v="7499"/>
          <ac:spMkLst>
            <pc:docMk/>
            <pc:sldMk cId="1800717436" sldId="1531"/>
            <ac:spMk id="12" creationId="{32FE9BB6-1BF1-D41A-F3D7-9EBC050A7424}"/>
          </ac:spMkLst>
        </pc:spChg>
        <pc:picChg chg="mod">
          <ac:chgData name="Calum McGeown" userId="1675c5f4-92fe-4701-ac7f-c8e6e2ee8656" providerId="ADAL" clId="{2607D02D-DCFF-4738-AE3E-DD7E1ACD1BFA}" dt="2026-01-15T10:13:32.003" v="923" actId="1076"/>
          <ac:picMkLst>
            <pc:docMk/>
            <pc:sldMk cId="1800717436" sldId="1531"/>
            <ac:picMk id="8" creationId="{FDDAED66-D996-B71D-E8B4-975D3F369D64}"/>
          </ac:picMkLst>
        </pc:picChg>
        <pc:picChg chg="add mod">
          <ac:chgData name="Calum McGeown" userId="1675c5f4-92fe-4701-ac7f-c8e6e2ee8656" providerId="ADAL" clId="{2607D02D-DCFF-4738-AE3E-DD7E1ACD1BFA}" dt="2026-01-28T14:58:37.639" v="7499"/>
          <ac:picMkLst>
            <pc:docMk/>
            <pc:sldMk cId="1800717436" sldId="1531"/>
            <ac:picMk id="11" creationId="{1399B70A-BE2A-6509-E9EE-F328CA462D11}"/>
          </ac:picMkLst>
        </pc:picChg>
      </pc:sldChg>
      <pc:sldChg chg="addSp delSp modSp mod">
        <pc:chgData name="Calum McGeown" userId="1675c5f4-92fe-4701-ac7f-c8e6e2ee8656" providerId="ADAL" clId="{2607D02D-DCFF-4738-AE3E-DD7E1ACD1BFA}" dt="2026-01-28T14:58:47.718" v="7502"/>
        <pc:sldMkLst>
          <pc:docMk/>
          <pc:sldMk cId="3487916385" sldId="1532"/>
        </pc:sldMkLst>
        <pc:spChg chg="mod">
          <ac:chgData name="Calum McGeown" userId="1675c5f4-92fe-4701-ac7f-c8e6e2ee8656" providerId="ADAL" clId="{2607D02D-DCFF-4738-AE3E-DD7E1ACD1BFA}" dt="2026-01-16T13:59:24.101" v="7460" actId="20577"/>
          <ac:spMkLst>
            <pc:docMk/>
            <pc:sldMk cId="3487916385" sldId="1532"/>
            <ac:spMk id="4" creationId="{78CA9E0B-3E1E-63AB-4A4E-7B05C62D1D5C}"/>
          </ac:spMkLst>
        </pc:spChg>
        <pc:spChg chg="add mod">
          <ac:chgData name="Calum McGeown" userId="1675c5f4-92fe-4701-ac7f-c8e6e2ee8656" providerId="ADAL" clId="{2607D02D-DCFF-4738-AE3E-DD7E1ACD1BFA}" dt="2026-01-28T14:58:47.718" v="7502"/>
          <ac:spMkLst>
            <pc:docMk/>
            <pc:sldMk cId="3487916385" sldId="1532"/>
            <ac:spMk id="8" creationId="{192BC5F5-3ADC-1BD1-3497-53F2C59618B7}"/>
          </ac:spMkLst>
        </pc:spChg>
        <pc:spChg chg="mod">
          <ac:chgData name="Calum McGeown" userId="1675c5f4-92fe-4701-ac7f-c8e6e2ee8656" providerId="ADAL" clId="{2607D02D-DCFF-4738-AE3E-DD7E1ACD1BFA}" dt="2026-01-16T13:47:26.377" v="7429" actId="1076"/>
          <ac:spMkLst>
            <pc:docMk/>
            <pc:sldMk cId="3487916385" sldId="1532"/>
            <ac:spMk id="9" creationId="{C03CA76B-447A-96C8-07EB-BB8C699DB4CD}"/>
          </ac:spMkLst>
        </pc:spChg>
        <pc:spChg chg="add mod">
          <ac:chgData name="Calum McGeown" userId="1675c5f4-92fe-4701-ac7f-c8e6e2ee8656" providerId="ADAL" clId="{2607D02D-DCFF-4738-AE3E-DD7E1ACD1BFA}" dt="2026-01-28T14:58:47.718" v="7502"/>
          <ac:spMkLst>
            <pc:docMk/>
            <pc:sldMk cId="3487916385" sldId="1532"/>
            <ac:spMk id="11" creationId="{7BAC5801-B1CF-3E4E-18B3-375D969FD411}"/>
          </ac:spMkLst>
        </pc:spChg>
        <pc:picChg chg="add mod">
          <ac:chgData name="Calum McGeown" userId="1675c5f4-92fe-4701-ac7f-c8e6e2ee8656" providerId="ADAL" clId="{2607D02D-DCFF-4738-AE3E-DD7E1ACD1BFA}" dt="2026-01-28T14:58:47.718" v="7502"/>
          <ac:picMkLst>
            <pc:docMk/>
            <pc:sldMk cId="3487916385" sldId="1532"/>
            <ac:picMk id="10" creationId="{178BFAAA-DDF8-698B-C3E1-069AB9896FBF}"/>
          </ac:picMkLst>
        </pc:picChg>
      </pc:sldChg>
      <pc:sldChg chg="addSp delSp modSp mod">
        <pc:chgData name="Calum McGeown" userId="1675c5f4-92fe-4701-ac7f-c8e6e2ee8656" providerId="ADAL" clId="{2607D02D-DCFF-4738-AE3E-DD7E1ACD1BFA}" dt="2026-01-28T14:58:55.611" v="7505"/>
        <pc:sldMkLst>
          <pc:docMk/>
          <pc:sldMk cId="946692799" sldId="1533"/>
        </pc:sldMkLst>
        <pc:spChg chg="mod">
          <ac:chgData name="Calum McGeown" userId="1675c5f4-92fe-4701-ac7f-c8e6e2ee8656" providerId="ADAL" clId="{2607D02D-DCFF-4738-AE3E-DD7E1ACD1BFA}" dt="2026-01-15T11:51:53.459" v="1996" actId="20577"/>
          <ac:spMkLst>
            <pc:docMk/>
            <pc:sldMk cId="946692799" sldId="1533"/>
            <ac:spMk id="4" creationId="{2349FC22-5216-D8FC-4166-37B081956CC4}"/>
          </ac:spMkLst>
        </pc:spChg>
        <pc:spChg chg="add mod">
          <ac:chgData name="Calum McGeown" userId="1675c5f4-92fe-4701-ac7f-c8e6e2ee8656" providerId="ADAL" clId="{2607D02D-DCFF-4738-AE3E-DD7E1ACD1BFA}" dt="2026-01-28T14:58:55.611" v="7505"/>
          <ac:spMkLst>
            <pc:docMk/>
            <pc:sldMk cId="946692799" sldId="1533"/>
            <ac:spMk id="8" creationId="{2A7CA939-6288-BA1B-2AEF-B90CA644151E}"/>
          </ac:spMkLst>
        </pc:spChg>
        <pc:spChg chg="mod">
          <ac:chgData name="Calum McGeown" userId="1675c5f4-92fe-4701-ac7f-c8e6e2ee8656" providerId="ADAL" clId="{2607D02D-DCFF-4738-AE3E-DD7E1ACD1BFA}" dt="2026-01-16T13:47:43.085" v="7432" actId="122"/>
          <ac:spMkLst>
            <pc:docMk/>
            <pc:sldMk cId="946692799" sldId="1533"/>
            <ac:spMk id="9" creationId="{3B82EF6A-D4B1-BCE3-7BD1-D9572B77845F}"/>
          </ac:spMkLst>
        </pc:spChg>
        <pc:spChg chg="add mod">
          <ac:chgData name="Calum McGeown" userId="1675c5f4-92fe-4701-ac7f-c8e6e2ee8656" providerId="ADAL" clId="{2607D02D-DCFF-4738-AE3E-DD7E1ACD1BFA}" dt="2026-01-28T14:58:55.611" v="7505"/>
          <ac:spMkLst>
            <pc:docMk/>
            <pc:sldMk cId="946692799" sldId="1533"/>
            <ac:spMk id="11" creationId="{6382E7C2-E540-78F7-3BF9-5875A24FCEDC}"/>
          </ac:spMkLst>
        </pc:spChg>
        <pc:picChg chg="add mod">
          <ac:chgData name="Calum McGeown" userId="1675c5f4-92fe-4701-ac7f-c8e6e2ee8656" providerId="ADAL" clId="{2607D02D-DCFF-4738-AE3E-DD7E1ACD1BFA}" dt="2026-01-28T14:58:55.611" v="7505"/>
          <ac:picMkLst>
            <pc:docMk/>
            <pc:sldMk cId="946692799" sldId="1533"/>
            <ac:picMk id="10" creationId="{E73921FD-4D96-D1B8-C8B8-ACA47F2F4E02}"/>
          </ac:picMkLst>
        </pc:picChg>
      </pc:sldChg>
      <pc:sldChg chg="addSp delSp modSp mod">
        <pc:chgData name="Calum McGeown" userId="1675c5f4-92fe-4701-ac7f-c8e6e2ee8656" providerId="ADAL" clId="{2607D02D-DCFF-4738-AE3E-DD7E1ACD1BFA}" dt="2026-01-28T14:59:09.884" v="7511"/>
        <pc:sldMkLst>
          <pc:docMk/>
          <pc:sldMk cId="1048505846" sldId="1536"/>
        </pc:sldMkLst>
        <pc:spChg chg="add mod">
          <ac:chgData name="Calum McGeown" userId="1675c5f4-92fe-4701-ac7f-c8e6e2ee8656" providerId="ADAL" clId="{2607D02D-DCFF-4738-AE3E-DD7E1ACD1BFA}" dt="2026-01-28T14:59:09.884" v="7511"/>
          <ac:spMkLst>
            <pc:docMk/>
            <pc:sldMk cId="1048505846" sldId="1536"/>
            <ac:spMk id="2" creationId="{A172D3EF-1B10-B1D3-790B-3B236DA1B19F}"/>
          </ac:spMkLst>
        </pc:spChg>
        <pc:spChg chg="mod">
          <ac:chgData name="Calum McGeown" userId="1675c5f4-92fe-4701-ac7f-c8e6e2ee8656" providerId="ADAL" clId="{2607D02D-DCFF-4738-AE3E-DD7E1ACD1BFA}" dt="2026-01-15T13:31:50.758" v="2629" actId="20577"/>
          <ac:spMkLst>
            <pc:docMk/>
            <pc:sldMk cId="1048505846" sldId="1536"/>
            <ac:spMk id="7" creationId="{E8DBCC5C-A5DE-9199-D3EA-7AB1CE8858BA}"/>
          </ac:spMkLst>
        </pc:spChg>
        <pc:spChg chg="mod">
          <ac:chgData name="Calum McGeown" userId="1675c5f4-92fe-4701-ac7f-c8e6e2ee8656" providerId="ADAL" clId="{2607D02D-DCFF-4738-AE3E-DD7E1ACD1BFA}" dt="2026-01-15T12:18:03.906" v="2565" actId="1076"/>
          <ac:spMkLst>
            <pc:docMk/>
            <pc:sldMk cId="1048505846" sldId="1536"/>
            <ac:spMk id="8" creationId="{6533C8C5-6903-5C81-EDBC-CA367557921E}"/>
          </ac:spMkLst>
        </pc:spChg>
        <pc:spChg chg="mod">
          <ac:chgData name="Calum McGeown" userId="1675c5f4-92fe-4701-ac7f-c8e6e2ee8656" providerId="ADAL" clId="{2607D02D-DCFF-4738-AE3E-DD7E1ACD1BFA}" dt="2026-01-15T12:14:24.533" v="2497" actId="14100"/>
          <ac:spMkLst>
            <pc:docMk/>
            <pc:sldMk cId="1048505846" sldId="1536"/>
            <ac:spMk id="9" creationId="{4D575275-7121-2528-B285-2D4FBD292822}"/>
          </ac:spMkLst>
        </pc:spChg>
        <pc:spChg chg="add mod">
          <ac:chgData name="Calum McGeown" userId="1675c5f4-92fe-4701-ac7f-c8e6e2ee8656" providerId="ADAL" clId="{2607D02D-DCFF-4738-AE3E-DD7E1ACD1BFA}" dt="2026-01-28T14:59:09.884" v="7511"/>
          <ac:spMkLst>
            <pc:docMk/>
            <pc:sldMk cId="1048505846" sldId="1536"/>
            <ac:spMk id="14" creationId="{B4A76840-D9E4-43D8-6FDA-8DE881067396}"/>
          </ac:spMkLst>
        </pc:spChg>
        <pc:picChg chg="add mod">
          <ac:chgData name="Calum McGeown" userId="1675c5f4-92fe-4701-ac7f-c8e6e2ee8656" providerId="ADAL" clId="{2607D02D-DCFF-4738-AE3E-DD7E1ACD1BFA}" dt="2026-01-28T14:59:09.884" v="7511"/>
          <ac:picMkLst>
            <pc:docMk/>
            <pc:sldMk cId="1048505846" sldId="1536"/>
            <ac:picMk id="4" creationId="{8DAD6161-C9C7-2816-ECDE-70E33B153615}"/>
          </ac:picMkLst>
        </pc:picChg>
        <pc:picChg chg="mod">
          <ac:chgData name="Calum McGeown" userId="1675c5f4-92fe-4701-ac7f-c8e6e2ee8656" providerId="ADAL" clId="{2607D02D-DCFF-4738-AE3E-DD7E1ACD1BFA}" dt="2026-01-15T12:14:53.735" v="2500" actId="1076"/>
          <ac:picMkLst>
            <pc:docMk/>
            <pc:sldMk cId="1048505846" sldId="1536"/>
            <ac:picMk id="10" creationId="{BAF6D2C0-B0F5-1034-45AE-D133D16284B1}"/>
          </ac:picMkLst>
        </pc:picChg>
        <pc:picChg chg="mod">
          <ac:chgData name="Calum McGeown" userId="1675c5f4-92fe-4701-ac7f-c8e6e2ee8656" providerId="ADAL" clId="{2607D02D-DCFF-4738-AE3E-DD7E1ACD1BFA}" dt="2026-01-15T12:14:53.735" v="2500" actId="1076"/>
          <ac:picMkLst>
            <pc:docMk/>
            <pc:sldMk cId="1048505846" sldId="1536"/>
            <ac:picMk id="11" creationId="{7DF3D19F-F632-9BE9-C30D-441DDE2E95EC}"/>
          </ac:picMkLst>
        </pc:picChg>
      </pc:sldChg>
      <pc:sldChg chg="addSp delSp modSp mod">
        <pc:chgData name="Calum McGeown" userId="1675c5f4-92fe-4701-ac7f-c8e6e2ee8656" providerId="ADAL" clId="{2607D02D-DCFF-4738-AE3E-DD7E1ACD1BFA}" dt="2026-01-28T14:59:26.236" v="7518"/>
        <pc:sldMkLst>
          <pc:docMk/>
          <pc:sldMk cId="3329877762" sldId="1537"/>
        </pc:sldMkLst>
        <pc:spChg chg="add mod">
          <ac:chgData name="Calum McGeown" userId="1675c5f4-92fe-4701-ac7f-c8e6e2ee8656" providerId="ADAL" clId="{2607D02D-DCFF-4738-AE3E-DD7E1ACD1BFA}" dt="2026-01-28T14:59:26.236" v="7518"/>
          <ac:spMkLst>
            <pc:docMk/>
            <pc:sldMk cId="3329877762" sldId="1537"/>
            <ac:spMk id="2" creationId="{FA30B8A8-40BF-3A50-3E0A-D4A1E9298EA2}"/>
          </ac:spMkLst>
        </pc:spChg>
        <pc:spChg chg="mod">
          <ac:chgData name="Calum McGeown" userId="1675c5f4-92fe-4701-ac7f-c8e6e2ee8656" providerId="ADAL" clId="{2607D02D-DCFF-4738-AE3E-DD7E1ACD1BFA}" dt="2026-01-15T13:38:18.297" v="3097" actId="20577"/>
          <ac:spMkLst>
            <pc:docMk/>
            <pc:sldMk cId="3329877762" sldId="1537"/>
            <ac:spMk id="8" creationId="{649B8E80-A8B9-54BA-3EA1-B15BABAD3BA6}"/>
          </ac:spMkLst>
        </pc:spChg>
        <pc:spChg chg="mod">
          <ac:chgData name="Calum McGeown" userId="1675c5f4-92fe-4701-ac7f-c8e6e2ee8656" providerId="ADAL" clId="{2607D02D-DCFF-4738-AE3E-DD7E1ACD1BFA}" dt="2026-01-15T13:35:47.592" v="2725" actId="2711"/>
          <ac:spMkLst>
            <pc:docMk/>
            <pc:sldMk cId="3329877762" sldId="1537"/>
            <ac:spMk id="9" creationId="{5EC73480-5299-961C-FA69-45B8BAC06153}"/>
          </ac:spMkLst>
        </pc:spChg>
        <pc:spChg chg="add mod">
          <ac:chgData name="Calum McGeown" userId="1675c5f4-92fe-4701-ac7f-c8e6e2ee8656" providerId="ADAL" clId="{2607D02D-DCFF-4738-AE3E-DD7E1ACD1BFA}" dt="2026-01-28T14:59:26.236" v="7518"/>
          <ac:spMkLst>
            <pc:docMk/>
            <pc:sldMk cId="3329877762" sldId="1537"/>
            <ac:spMk id="11" creationId="{E88DE0C7-7DAF-7646-514F-FC28E9CDFF41}"/>
          </ac:spMkLst>
        </pc:spChg>
        <pc:picChg chg="add mod">
          <ac:chgData name="Calum McGeown" userId="1675c5f4-92fe-4701-ac7f-c8e6e2ee8656" providerId="ADAL" clId="{2607D02D-DCFF-4738-AE3E-DD7E1ACD1BFA}" dt="2026-01-28T14:59:26.236" v="7518"/>
          <ac:picMkLst>
            <pc:docMk/>
            <pc:sldMk cId="3329877762" sldId="1537"/>
            <ac:picMk id="4" creationId="{1AD75406-8385-E1D9-CFE6-CD49F6C86C81}"/>
          </ac:picMkLst>
        </pc:picChg>
      </pc:sldChg>
      <pc:sldChg chg="addSp delSp modSp mod">
        <pc:chgData name="Calum McGeown" userId="1675c5f4-92fe-4701-ac7f-c8e6e2ee8656" providerId="ADAL" clId="{2607D02D-DCFF-4738-AE3E-DD7E1ACD1BFA}" dt="2026-01-28T14:59:42.875" v="7523" actId="1076"/>
        <pc:sldMkLst>
          <pc:docMk/>
          <pc:sldMk cId="2372321976" sldId="1538"/>
        </pc:sldMkLst>
        <pc:spChg chg="add mod">
          <ac:chgData name="Calum McGeown" userId="1675c5f4-92fe-4701-ac7f-c8e6e2ee8656" providerId="ADAL" clId="{2607D02D-DCFF-4738-AE3E-DD7E1ACD1BFA}" dt="2026-01-15T13:42:46.682" v="3304" actId="14100"/>
          <ac:spMkLst>
            <pc:docMk/>
            <pc:sldMk cId="2372321976" sldId="1538"/>
            <ac:spMk id="2" creationId="{37FD38DF-B001-D5D8-BFBE-646E462C9835}"/>
          </ac:spMkLst>
        </pc:spChg>
        <pc:spChg chg="mod">
          <ac:chgData name="Calum McGeown" userId="1675c5f4-92fe-4701-ac7f-c8e6e2ee8656" providerId="ADAL" clId="{2607D02D-DCFF-4738-AE3E-DD7E1ACD1BFA}" dt="2026-01-28T14:59:42.875" v="7523" actId="1076"/>
          <ac:spMkLst>
            <pc:docMk/>
            <pc:sldMk cId="2372321976" sldId="1538"/>
            <ac:spMk id="4" creationId="{844B7AED-642D-7885-F16B-CD507B9DCDBA}"/>
          </ac:spMkLst>
        </pc:spChg>
        <pc:spChg chg="mod">
          <ac:chgData name="Calum McGeown" userId="1675c5f4-92fe-4701-ac7f-c8e6e2ee8656" providerId="ADAL" clId="{2607D02D-DCFF-4738-AE3E-DD7E1ACD1BFA}" dt="2026-01-15T13:40:03.933" v="3102" actId="1076"/>
          <ac:spMkLst>
            <pc:docMk/>
            <pc:sldMk cId="2372321976" sldId="1538"/>
            <ac:spMk id="9" creationId="{69431254-E76F-1A47-9A85-A43A70D85F4D}"/>
          </ac:spMkLst>
        </pc:spChg>
        <pc:spChg chg="add mod">
          <ac:chgData name="Calum McGeown" userId="1675c5f4-92fe-4701-ac7f-c8e6e2ee8656" providerId="ADAL" clId="{2607D02D-DCFF-4738-AE3E-DD7E1ACD1BFA}" dt="2026-01-28T14:59:33.769" v="7521"/>
          <ac:spMkLst>
            <pc:docMk/>
            <pc:sldMk cId="2372321976" sldId="1538"/>
            <ac:spMk id="11" creationId="{4F247C7C-C475-9343-60B6-5C298DFB5491}"/>
          </ac:spMkLst>
        </pc:spChg>
        <pc:spChg chg="add mod">
          <ac:chgData name="Calum McGeown" userId="1675c5f4-92fe-4701-ac7f-c8e6e2ee8656" providerId="ADAL" clId="{2607D02D-DCFF-4738-AE3E-DD7E1ACD1BFA}" dt="2026-01-28T14:59:33.769" v="7521"/>
          <ac:spMkLst>
            <pc:docMk/>
            <pc:sldMk cId="2372321976" sldId="1538"/>
            <ac:spMk id="13" creationId="{2B74B976-2C14-17A7-FE14-034DD8FFB368}"/>
          </ac:spMkLst>
        </pc:spChg>
        <pc:picChg chg="mod">
          <ac:chgData name="Calum McGeown" userId="1675c5f4-92fe-4701-ac7f-c8e6e2ee8656" providerId="ADAL" clId="{2607D02D-DCFF-4738-AE3E-DD7E1ACD1BFA}" dt="2026-01-28T14:59:37.257" v="7522" actId="1076"/>
          <ac:picMkLst>
            <pc:docMk/>
            <pc:sldMk cId="2372321976" sldId="1538"/>
            <ac:picMk id="8" creationId="{134CB7EF-9A4E-EF7C-B58C-2C1B739E2A5B}"/>
          </ac:picMkLst>
        </pc:picChg>
        <pc:picChg chg="add mod">
          <ac:chgData name="Calum McGeown" userId="1675c5f4-92fe-4701-ac7f-c8e6e2ee8656" providerId="ADAL" clId="{2607D02D-DCFF-4738-AE3E-DD7E1ACD1BFA}" dt="2026-01-28T14:59:33.769" v="7521"/>
          <ac:picMkLst>
            <pc:docMk/>
            <pc:sldMk cId="2372321976" sldId="1538"/>
            <ac:picMk id="12" creationId="{0A19A0E7-F0BD-6584-2726-56CAB2CDB00B}"/>
          </ac:picMkLst>
        </pc:picChg>
      </pc:sldChg>
      <pc:sldChg chg="addSp delSp modSp mod">
        <pc:chgData name="Calum McGeown" userId="1675c5f4-92fe-4701-ac7f-c8e6e2ee8656" providerId="ADAL" clId="{2607D02D-DCFF-4738-AE3E-DD7E1ACD1BFA}" dt="2026-01-28T14:59:18.912" v="7515"/>
        <pc:sldMkLst>
          <pc:docMk/>
          <pc:sldMk cId="2875515997" sldId="1542"/>
        </pc:sldMkLst>
        <pc:spChg chg="add mod">
          <ac:chgData name="Calum McGeown" userId="1675c5f4-92fe-4701-ac7f-c8e6e2ee8656" providerId="ADAL" clId="{2607D02D-DCFF-4738-AE3E-DD7E1ACD1BFA}" dt="2026-01-28T14:59:18.912" v="7515"/>
          <ac:spMkLst>
            <pc:docMk/>
            <pc:sldMk cId="2875515997" sldId="1542"/>
            <ac:spMk id="2" creationId="{D20EDF5A-7744-235C-5D42-CE90B79FAF5C}"/>
          </ac:spMkLst>
        </pc:spChg>
        <pc:spChg chg="mod">
          <ac:chgData name="Calum McGeown" userId="1675c5f4-92fe-4701-ac7f-c8e6e2ee8656" providerId="ADAL" clId="{2607D02D-DCFF-4738-AE3E-DD7E1ACD1BFA}" dt="2026-01-15T13:32:16.075" v="2631" actId="2711"/>
          <ac:spMkLst>
            <pc:docMk/>
            <pc:sldMk cId="2875515997" sldId="1542"/>
            <ac:spMk id="9" creationId="{5211CFA1-183E-5483-67D4-70FD5DF4ADD7}"/>
          </ac:spMkLst>
        </pc:spChg>
        <pc:spChg chg="add mod">
          <ac:chgData name="Calum McGeown" userId="1675c5f4-92fe-4701-ac7f-c8e6e2ee8656" providerId="ADAL" clId="{2607D02D-DCFF-4738-AE3E-DD7E1ACD1BFA}" dt="2026-01-28T14:59:18.912" v="7515"/>
          <ac:spMkLst>
            <pc:docMk/>
            <pc:sldMk cId="2875515997" sldId="1542"/>
            <ac:spMk id="10" creationId="{543EA7DF-398E-783B-9B27-5D721E55559E}"/>
          </ac:spMkLst>
        </pc:spChg>
        <pc:graphicFrameChg chg="mod modGraphic">
          <ac:chgData name="Calum McGeown" userId="1675c5f4-92fe-4701-ac7f-c8e6e2ee8656" providerId="ADAL" clId="{2607D02D-DCFF-4738-AE3E-DD7E1ACD1BFA}" dt="2026-01-15T14:05:24.055" v="4484" actId="14734"/>
          <ac:graphicFrameMkLst>
            <pc:docMk/>
            <pc:sldMk cId="2875515997" sldId="1542"/>
            <ac:graphicFrameMk id="12" creationId="{1946B7EB-DF67-22B8-5968-1F8FB9B09E90}"/>
          </ac:graphicFrameMkLst>
        </pc:graphicFrameChg>
        <pc:picChg chg="add mod">
          <ac:chgData name="Calum McGeown" userId="1675c5f4-92fe-4701-ac7f-c8e6e2ee8656" providerId="ADAL" clId="{2607D02D-DCFF-4738-AE3E-DD7E1ACD1BFA}" dt="2026-01-28T14:59:18.912" v="7515"/>
          <ac:picMkLst>
            <pc:docMk/>
            <pc:sldMk cId="2875515997" sldId="1542"/>
            <ac:picMk id="4" creationId="{DC28AB68-1204-F9B7-5695-67E324C46212}"/>
          </ac:picMkLst>
        </pc:picChg>
      </pc:sldChg>
      <pc:sldChg chg="addSp delSp modSp mod">
        <pc:chgData name="Calum McGeown" userId="1675c5f4-92fe-4701-ac7f-c8e6e2ee8656" providerId="ADAL" clId="{2607D02D-DCFF-4738-AE3E-DD7E1ACD1BFA}" dt="2026-01-28T15:03:34.917" v="7590"/>
        <pc:sldMkLst>
          <pc:docMk/>
          <pc:sldMk cId="3572314386" sldId="1544"/>
        </pc:sldMkLst>
        <pc:spChg chg="add mod">
          <ac:chgData name="Calum McGeown" userId="1675c5f4-92fe-4701-ac7f-c8e6e2ee8656" providerId="ADAL" clId="{2607D02D-DCFF-4738-AE3E-DD7E1ACD1BFA}" dt="2026-01-28T15:03:34.917" v="7590"/>
          <ac:spMkLst>
            <pc:docMk/>
            <pc:sldMk cId="3572314386" sldId="1544"/>
            <ac:spMk id="2" creationId="{6DF031B9-489A-A093-809F-B1AF70058AA6}"/>
          </ac:spMkLst>
        </pc:spChg>
        <pc:spChg chg="mod">
          <ac:chgData name="Calum McGeown" userId="1675c5f4-92fe-4701-ac7f-c8e6e2ee8656" providerId="ADAL" clId="{2607D02D-DCFF-4738-AE3E-DD7E1ACD1BFA}" dt="2026-01-16T11:14:54.543" v="6916" actId="1076"/>
          <ac:spMkLst>
            <pc:docMk/>
            <pc:sldMk cId="3572314386" sldId="1544"/>
            <ac:spMk id="8" creationId="{8586F1FB-1E4E-AA61-62BF-28096C21F20B}"/>
          </ac:spMkLst>
        </pc:spChg>
        <pc:spChg chg="mod">
          <ac:chgData name="Calum McGeown" userId="1675c5f4-92fe-4701-ac7f-c8e6e2ee8656" providerId="ADAL" clId="{2607D02D-DCFF-4738-AE3E-DD7E1ACD1BFA}" dt="2026-01-16T11:14:46.647" v="6915" actId="1076"/>
          <ac:spMkLst>
            <pc:docMk/>
            <pc:sldMk cId="3572314386" sldId="1544"/>
            <ac:spMk id="9" creationId="{0C86EAF9-A011-3518-D1CD-6CE883CA6E0C}"/>
          </ac:spMkLst>
        </pc:spChg>
        <pc:spChg chg="add mod">
          <ac:chgData name="Calum McGeown" userId="1675c5f4-92fe-4701-ac7f-c8e6e2ee8656" providerId="ADAL" clId="{2607D02D-DCFF-4738-AE3E-DD7E1ACD1BFA}" dt="2026-01-28T15:03:34.917" v="7590"/>
          <ac:spMkLst>
            <pc:docMk/>
            <pc:sldMk cId="3572314386" sldId="1544"/>
            <ac:spMk id="11" creationId="{7E186C33-D9B5-ECA7-8057-BCBFA4F94909}"/>
          </ac:spMkLst>
        </pc:spChg>
        <pc:picChg chg="add mod">
          <ac:chgData name="Calum McGeown" userId="1675c5f4-92fe-4701-ac7f-c8e6e2ee8656" providerId="ADAL" clId="{2607D02D-DCFF-4738-AE3E-DD7E1ACD1BFA}" dt="2026-01-28T15:03:34.917" v="7590"/>
          <ac:picMkLst>
            <pc:docMk/>
            <pc:sldMk cId="3572314386" sldId="1544"/>
            <ac:picMk id="4" creationId="{F35E6385-3BCE-D522-BF76-69FC78B2E427}"/>
          </ac:picMkLst>
        </pc:picChg>
      </pc:sldChg>
      <pc:sldChg chg="addSp delSp modSp mod">
        <pc:chgData name="Calum McGeown" userId="1675c5f4-92fe-4701-ac7f-c8e6e2ee8656" providerId="ADAL" clId="{2607D02D-DCFF-4738-AE3E-DD7E1ACD1BFA}" dt="2026-01-28T15:02:07.408" v="7561" actId="1076"/>
        <pc:sldMkLst>
          <pc:docMk/>
          <pc:sldMk cId="4030517109" sldId="1552"/>
        </pc:sldMkLst>
        <pc:spChg chg="add mod">
          <ac:chgData name="Calum McGeown" userId="1675c5f4-92fe-4701-ac7f-c8e6e2ee8656" providerId="ADAL" clId="{2607D02D-DCFF-4738-AE3E-DD7E1ACD1BFA}" dt="2026-01-28T15:01:57.158" v="7559"/>
          <ac:spMkLst>
            <pc:docMk/>
            <pc:sldMk cId="4030517109" sldId="1552"/>
            <ac:spMk id="2" creationId="{EA47D506-99FC-C376-98F6-ED61F7DFC10E}"/>
          </ac:spMkLst>
        </pc:spChg>
        <pc:spChg chg="add mod">
          <ac:chgData name="Calum McGeown" userId="1675c5f4-92fe-4701-ac7f-c8e6e2ee8656" providerId="ADAL" clId="{2607D02D-DCFF-4738-AE3E-DD7E1ACD1BFA}" dt="2026-01-16T08:57:47.973" v="5607" actId="404"/>
          <ac:spMkLst>
            <pc:docMk/>
            <pc:sldMk cId="4030517109" sldId="1552"/>
            <ac:spMk id="7" creationId="{B7B4EEE4-8174-8946-F708-0CCEDCE3085E}"/>
          </ac:spMkLst>
        </pc:spChg>
        <pc:spChg chg="mod">
          <ac:chgData name="Calum McGeown" userId="1675c5f4-92fe-4701-ac7f-c8e6e2ee8656" providerId="ADAL" clId="{2607D02D-DCFF-4738-AE3E-DD7E1ACD1BFA}" dt="2026-01-16T08:57:23.549" v="5602" actId="1076"/>
          <ac:spMkLst>
            <pc:docMk/>
            <pc:sldMk cId="4030517109" sldId="1552"/>
            <ac:spMk id="8" creationId="{FB2BA27A-61D1-DC99-8000-7CD998776283}"/>
          </ac:spMkLst>
        </pc:spChg>
        <pc:spChg chg="mod">
          <ac:chgData name="Calum McGeown" userId="1675c5f4-92fe-4701-ac7f-c8e6e2ee8656" providerId="ADAL" clId="{2607D02D-DCFF-4738-AE3E-DD7E1ACD1BFA}" dt="2026-01-16T08:54:20.755" v="5507" actId="404"/>
          <ac:spMkLst>
            <pc:docMk/>
            <pc:sldMk cId="4030517109" sldId="1552"/>
            <ac:spMk id="9" creationId="{7A4106D4-8761-979D-2B9C-43F89758ACA1}"/>
          </ac:spMkLst>
        </pc:spChg>
        <pc:spChg chg="mod">
          <ac:chgData name="Calum McGeown" userId="1675c5f4-92fe-4701-ac7f-c8e6e2ee8656" providerId="ADAL" clId="{2607D02D-DCFF-4738-AE3E-DD7E1ACD1BFA}" dt="2026-01-28T15:02:07.408" v="7561" actId="1076"/>
          <ac:spMkLst>
            <pc:docMk/>
            <pc:sldMk cId="4030517109" sldId="1552"/>
            <ac:spMk id="10" creationId="{A3D044BB-EE28-3B83-403E-809C8FCB08C4}"/>
          </ac:spMkLst>
        </pc:spChg>
        <pc:spChg chg="add mod">
          <ac:chgData name="Calum McGeown" userId="1675c5f4-92fe-4701-ac7f-c8e6e2ee8656" providerId="ADAL" clId="{2607D02D-DCFF-4738-AE3E-DD7E1ACD1BFA}" dt="2026-01-28T15:01:57.158" v="7559"/>
          <ac:spMkLst>
            <pc:docMk/>
            <pc:sldMk cId="4030517109" sldId="1552"/>
            <ac:spMk id="14" creationId="{B91E154E-D8C1-5251-7C01-7AE8AA69F1CE}"/>
          </ac:spMkLst>
        </pc:spChg>
        <pc:picChg chg="add mod">
          <ac:chgData name="Calum McGeown" userId="1675c5f4-92fe-4701-ac7f-c8e6e2ee8656" providerId="ADAL" clId="{2607D02D-DCFF-4738-AE3E-DD7E1ACD1BFA}" dt="2026-01-28T15:01:57.158" v="7559"/>
          <ac:picMkLst>
            <pc:docMk/>
            <pc:sldMk cId="4030517109" sldId="1552"/>
            <ac:picMk id="4" creationId="{B4FCA8E1-E531-F798-F106-0D3C5BB018D7}"/>
          </ac:picMkLst>
        </pc:picChg>
        <pc:picChg chg="mod">
          <ac:chgData name="Calum McGeown" userId="1675c5f4-92fe-4701-ac7f-c8e6e2ee8656" providerId="ADAL" clId="{2607D02D-DCFF-4738-AE3E-DD7E1ACD1BFA}" dt="2026-01-28T15:02:02.516" v="7560" actId="14100"/>
          <ac:picMkLst>
            <pc:docMk/>
            <pc:sldMk cId="4030517109" sldId="1552"/>
            <ac:picMk id="13" creationId="{48D337B0-E90A-A41F-219F-BBBA1A1021CB}"/>
          </ac:picMkLst>
        </pc:picChg>
      </pc:sldChg>
      <pc:sldChg chg="addSp delSp modSp mod">
        <pc:chgData name="Calum McGeown" userId="1675c5f4-92fe-4701-ac7f-c8e6e2ee8656" providerId="ADAL" clId="{2607D02D-DCFF-4738-AE3E-DD7E1ACD1BFA}" dt="2026-01-28T15:01:46.655" v="7555"/>
        <pc:sldMkLst>
          <pc:docMk/>
          <pc:sldMk cId="1486098978" sldId="1553"/>
        </pc:sldMkLst>
        <pc:spChg chg="add mod">
          <ac:chgData name="Calum McGeown" userId="1675c5f4-92fe-4701-ac7f-c8e6e2ee8656" providerId="ADAL" clId="{2607D02D-DCFF-4738-AE3E-DD7E1ACD1BFA}" dt="2026-01-28T15:01:46.655" v="7555"/>
          <ac:spMkLst>
            <pc:docMk/>
            <pc:sldMk cId="1486098978" sldId="1553"/>
            <ac:spMk id="2" creationId="{61B00EF3-3568-5BEB-0F47-13BC4277A32A}"/>
          </ac:spMkLst>
        </pc:spChg>
        <pc:spChg chg="mod">
          <ac:chgData name="Calum McGeown" userId="1675c5f4-92fe-4701-ac7f-c8e6e2ee8656" providerId="ADAL" clId="{2607D02D-DCFF-4738-AE3E-DD7E1ACD1BFA}" dt="2026-01-16T08:53:37.065" v="5499" actId="2711"/>
          <ac:spMkLst>
            <pc:docMk/>
            <pc:sldMk cId="1486098978" sldId="1553"/>
            <ac:spMk id="8" creationId="{2BB205F7-E477-36B0-7582-04CB794563EE}"/>
          </ac:spMkLst>
        </pc:spChg>
        <pc:spChg chg="mod">
          <ac:chgData name="Calum McGeown" userId="1675c5f4-92fe-4701-ac7f-c8e6e2ee8656" providerId="ADAL" clId="{2607D02D-DCFF-4738-AE3E-DD7E1ACD1BFA}" dt="2026-01-16T08:51:34.615" v="5414" actId="14100"/>
          <ac:spMkLst>
            <pc:docMk/>
            <pc:sldMk cId="1486098978" sldId="1553"/>
            <ac:spMk id="9" creationId="{A98C314F-319E-05D9-5F78-07DAD5513728}"/>
          </ac:spMkLst>
        </pc:spChg>
        <pc:spChg chg="add mod">
          <ac:chgData name="Calum McGeown" userId="1675c5f4-92fe-4701-ac7f-c8e6e2ee8656" providerId="ADAL" clId="{2607D02D-DCFF-4738-AE3E-DD7E1ACD1BFA}" dt="2026-01-28T15:01:46.655" v="7555"/>
          <ac:spMkLst>
            <pc:docMk/>
            <pc:sldMk cId="1486098978" sldId="1553"/>
            <ac:spMk id="11" creationId="{5F009B5B-B98D-03F7-C622-8D22EE3849D2}"/>
          </ac:spMkLst>
        </pc:spChg>
        <pc:picChg chg="add mod">
          <ac:chgData name="Calum McGeown" userId="1675c5f4-92fe-4701-ac7f-c8e6e2ee8656" providerId="ADAL" clId="{2607D02D-DCFF-4738-AE3E-DD7E1ACD1BFA}" dt="2026-01-28T15:01:46.655" v="7555"/>
          <ac:picMkLst>
            <pc:docMk/>
            <pc:sldMk cId="1486098978" sldId="1553"/>
            <ac:picMk id="4" creationId="{187B8499-202C-5903-0D9E-843B44A1AD33}"/>
          </ac:picMkLst>
        </pc:picChg>
      </pc:sldChg>
      <pc:sldChg chg="addSp delSp modSp mod">
        <pc:chgData name="Calum McGeown" userId="1675c5f4-92fe-4701-ac7f-c8e6e2ee8656" providerId="ADAL" clId="{2607D02D-DCFF-4738-AE3E-DD7E1ACD1BFA}" dt="2026-01-28T15:02:48.359" v="7575"/>
        <pc:sldMkLst>
          <pc:docMk/>
          <pc:sldMk cId="561137041" sldId="1559"/>
        </pc:sldMkLst>
        <pc:spChg chg="add mod">
          <ac:chgData name="Calum McGeown" userId="1675c5f4-92fe-4701-ac7f-c8e6e2ee8656" providerId="ADAL" clId="{2607D02D-DCFF-4738-AE3E-DD7E1ACD1BFA}" dt="2026-01-16T09:58:38.190" v="5889" actId="1076"/>
          <ac:spMkLst>
            <pc:docMk/>
            <pc:sldMk cId="561137041" sldId="1559"/>
            <ac:spMk id="2" creationId="{2E6473AE-3A98-871F-8F48-CAD664A26D0E}"/>
          </ac:spMkLst>
        </pc:spChg>
        <pc:spChg chg="add mod">
          <ac:chgData name="Calum McGeown" userId="1675c5f4-92fe-4701-ac7f-c8e6e2ee8656" providerId="ADAL" clId="{2607D02D-DCFF-4738-AE3E-DD7E1ACD1BFA}" dt="2026-01-16T09:58:38.190" v="5889" actId="1076"/>
          <ac:spMkLst>
            <pc:docMk/>
            <pc:sldMk cId="561137041" sldId="1559"/>
            <ac:spMk id="4" creationId="{B1B566F0-5352-8F89-5286-7FDEEACE725F}"/>
          </ac:spMkLst>
        </pc:spChg>
        <pc:spChg chg="mod">
          <ac:chgData name="Calum McGeown" userId="1675c5f4-92fe-4701-ac7f-c8e6e2ee8656" providerId="ADAL" clId="{2607D02D-DCFF-4738-AE3E-DD7E1ACD1BFA}" dt="2026-01-16T09:50:48.731" v="5856" actId="404"/>
          <ac:spMkLst>
            <pc:docMk/>
            <pc:sldMk cId="561137041" sldId="1559"/>
            <ac:spMk id="9" creationId="{83BD24A6-9928-1B6D-15B6-2D0335BEC70C}"/>
          </ac:spMkLst>
        </pc:spChg>
        <pc:spChg chg="mod">
          <ac:chgData name="Calum McGeown" userId="1675c5f4-92fe-4701-ac7f-c8e6e2ee8656" providerId="ADAL" clId="{2607D02D-DCFF-4738-AE3E-DD7E1ACD1BFA}" dt="2026-01-16T09:58:30.794" v="5888" actId="1076"/>
          <ac:spMkLst>
            <pc:docMk/>
            <pc:sldMk cId="561137041" sldId="1559"/>
            <ac:spMk id="10" creationId="{7BA4CF2F-DC02-56CA-7534-B1827575B33B}"/>
          </ac:spMkLst>
        </pc:spChg>
        <pc:spChg chg="add mod">
          <ac:chgData name="Calum McGeown" userId="1675c5f4-92fe-4701-ac7f-c8e6e2ee8656" providerId="ADAL" clId="{2607D02D-DCFF-4738-AE3E-DD7E1ACD1BFA}" dt="2026-01-28T15:02:48.359" v="7575"/>
          <ac:spMkLst>
            <pc:docMk/>
            <pc:sldMk cId="561137041" sldId="1559"/>
            <ac:spMk id="11" creationId="{9D0D7B1E-51F5-D649-E59C-0CEB21CB5FEA}"/>
          </ac:spMkLst>
        </pc:spChg>
        <pc:spChg chg="add mod">
          <ac:chgData name="Calum McGeown" userId="1675c5f4-92fe-4701-ac7f-c8e6e2ee8656" providerId="ADAL" clId="{2607D02D-DCFF-4738-AE3E-DD7E1ACD1BFA}" dt="2026-01-28T15:02:48.359" v="7575"/>
          <ac:spMkLst>
            <pc:docMk/>
            <pc:sldMk cId="561137041" sldId="1559"/>
            <ac:spMk id="13" creationId="{B78BCE9D-FE2E-7306-AEC6-C878975C1570}"/>
          </ac:spMkLst>
        </pc:spChg>
        <pc:picChg chg="add mod">
          <ac:chgData name="Calum McGeown" userId="1675c5f4-92fe-4701-ac7f-c8e6e2ee8656" providerId="ADAL" clId="{2607D02D-DCFF-4738-AE3E-DD7E1ACD1BFA}" dt="2026-01-28T15:02:48.359" v="7575"/>
          <ac:picMkLst>
            <pc:docMk/>
            <pc:sldMk cId="561137041" sldId="1559"/>
            <ac:picMk id="12" creationId="{DA65DFF3-4B51-E2B6-8F69-AF9950B56BFA}"/>
          </ac:picMkLst>
        </pc:picChg>
      </pc:sldChg>
      <pc:sldChg chg="addSp delSp modSp mod">
        <pc:chgData name="Calum McGeown" userId="1675c5f4-92fe-4701-ac7f-c8e6e2ee8656" providerId="ADAL" clId="{2607D02D-DCFF-4738-AE3E-DD7E1ACD1BFA}" dt="2026-01-28T15:02:56.627" v="7578"/>
        <pc:sldMkLst>
          <pc:docMk/>
          <pc:sldMk cId="3951409101" sldId="1560"/>
        </pc:sldMkLst>
        <pc:spChg chg="add mod">
          <ac:chgData name="Calum McGeown" userId="1675c5f4-92fe-4701-ac7f-c8e6e2ee8656" providerId="ADAL" clId="{2607D02D-DCFF-4738-AE3E-DD7E1ACD1BFA}" dt="2026-01-28T15:02:56.627" v="7578"/>
          <ac:spMkLst>
            <pc:docMk/>
            <pc:sldMk cId="3951409101" sldId="1560"/>
            <ac:spMk id="2" creationId="{E76501A3-D37D-3C6C-C844-A79C5535E24A}"/>
          </ac:spMkLst>
        </pc:spChg>
        <pc:spChg chg="mod">
          <ac:chgData name="Calum McGeown" userId="1675c5f4-92fe-4701-ac7f-c8e6e2ee8656" providerId="ADAL" clId="{2607D02D-DCFF-4738-AE3E-DD7E1ACD1BFA}" dt="2026-01-16T10:56:36.291" v="5934" actId="1076"/>
          <ac:spMkLst>
            <pc:docMk/>
            <pc:sldMk cId="3951409101" sldId="1560"/>
            <ac:spMk id="9" creationId="{55282DD3-A614-9A50-0622-1DD78B7D1FC8}"/>
          </ac:spMkLst>
        </pc:spChg>
        <pc:spChg chg="mod">
          <ac:chgData name="Calum McGeown" userId="1675c5f4-92fe-4701-ac7f-c8e6e2ee8656" providerId="ADAL" clId="{2607D02D-DCFF-4738-AE3E-DD7E1ACD1BFA}" dt="2026-01-16T10:57:47.567" v="5940" actId="1076"/>
          <ac:spMkLst>
            <pc:docMk/>
            <pc:sldMk cId="3951409101" sldId="1560"/>
            <ac:spMk id="10" creationId="{C577E69D-7EA5-4138-8315-32B8288A8FAE}"/>
          </ac:spMkLst>
        </pc:spChg>
        <pc:spChg chg="add mod">
          <ac:chgData name="Calum McGeown" userId="1675c5f4-92fe-4701-ac7f-c8e6e2ee8656" providerId="ADAL" clId="{2607D02D-DCFF-4738-AE3E-DD7E1ACD1BFA}" dt="2026-01-28T15:02:56.627" v="7578"/>
          <ac:spMkLst>
            <pc:docMk/>
            <pc:sldMk cId="3951409101" sldId="1560"/>
            <ac:spMk id="11" creationId="{93F53580-D120-3C31-510C-50CE3E48EBBD}"/>
          </ac:spMkLst>
        </pc:spChg>
        <pc:picChg chg="add mod">
          <ac:chgData name="Calum McGeown" userId="1675c5f4-92fe-4701-ac7f-c8e6e2ee8656" providerId="ADAL" clId="{2607D02D-DCFF-4738-AE3E-DD7E1ACD1BFA}" dt="2026-01-28T15:02:56.627" v="7578"/>
          <ac:picMkLst>
            <pc:docMk/>
            <pc:sldMk cId="3951409101" sldId="1560"/>
            <ac:picMk id="4" creationId="{58496F58-0E0A-CF91-507B-2A5FC91792AC}"/>
          </ac:picMkLst>
        </pc:picChg>
      </pc:sldChg>
      <pc:sldChg chg="addSp delSp modSp mod">
        <pc:chgData name="Calum McGeown" userId="1675c5f4-92fe-4701-ac7f-c8e6e2ee8656" providerId="ADAL" clId="{2607D02D-DCFF-4738-AE3E-DD7E1ACD1BFA}" dt="2026-01-28T15:02:33.213" v="7569"/>
        <pc:sldMkLst>
          <pc:docMk/>
          <pc:sldMk cId="957304087" sldId="1562"/>
        </pc:sldMkLst>
        <pc:spChg chg="add mod">
          <ac:chgData name="Calum McGeown" userId="1675c5f4-92fe-4701-ac7f-c8e6e2ee8656" providerId="ADAL" clId="{2607D02D-DCFF-4738-AE3E-DD7E1ACD1BFA}" dt="2026-01-28T15:02:33.213" v="7569"/>
          <ac:spMkLst>
            <pc:docMk/>
            <pc:sldMk cId="957304087" sldId="1562"/>
            <ac:spMk id="2" creationId="{B14F7B70-276F-AA01-79C2-15B3F0827BE1}"/>
          </ac:spMkLst>
        </pc:spChg>
        <pc:spChg chg="mod">
          <ac:chgData name="Calum McGeown" userId="1675c5f4-92fe-4701-ac7f-c8e6e2ee8656" providerId="ADAL" clId="{2607D02D-DCFF-4738-AE3E-DD7E1ACD1BFA}" dt="2026-01-16T09:08:41.319" v="5705" actId="1076"/>
          <ac:spMkLst>
            <pc:docMk/>
            <pc:sldMk cId="957304087" sldId="1562"/>
            <ac:spMk id="8" creationId="{3CB1C3D3-AA63-46B4-A791-E76928ADD6BB}"/>
          </ac:spMkLst>
        </pc:spChg>
        <pc:spChg chg="mod">
          <ac:chgData name="Calum McGeown" userId="1675c5f4-92fe-4701-ac7f-c8e6e2ee8656" providerId="ADAL" clId="{2607D02D-DCFF-4738-AE3E-DD7E1ACD1BFA}" dt="2026-01-16T09:02:07.014" v="5613" actId="404"/>
          <ac:spMkLst>
            <pc:docMk/>
            <pc:sldMk cId="957304087" sldId="1562"/>
            <ac:spMk id="9" creationId="{2250DAA9-A5C2-862D-A123-64840567FA36}"/>
          </ac:spMkLst>
        </pc:spChg>
        <pc:spChg chg="mod">
          <ac:chgData name="Calum McGeown" userId="1675c5f4-92fe-4701-ac7f-c8e6e2ee8656" providerId="ADAL" clId="{2607D02D-DCFF-4738-AE3E-DD7E1ACD1BFA}" dt="2026-01-28T15:02:28.345" v="7566" actId="1076"/>
          <ac:spMkLst>
            <pc:docMk/>
            <pc:sldMk cId="957304087" sldId="1562"/>
            <ac:spMk id="10" creationId="{D48E6711-E88C-F61A-C9E2-BB6CBB7B449D}"/>
          </ac:spMkLst>
        </pc:spChg>
        <pc:spChg chg="add mod">
          <ac:chgData name="Calum McGeown" userId="1675c5f4-92fe-4701-ac7f-c8e6e2ee8656" providerId="ADAL" clId="{2607D02D-DCFF-4738-AE3E-DD7E1ACD1BFA}" dt="2026-01-16T09:08:46.238" v="5706" actId="1076"/>
          <ac:spMkLst>
            <pc:docMk/>
            <pc:sldMk cId="957304087" sldId="1562"/>
            <ac:spMk id="13" creationId="{24834B27-DF05-FE8C-04E5-A96C88913AE4}"/>
          </ac:spMkLst>
        </pc:spChg>
        <pc:spChg chg="add mod">
          <ac:chgData name="Calum McGeown" userId="1675c5f4-92fe-4701-ac7f-c8e6e2ee8656" providerId="ADAL" clId="{2607D02D-DCFF-4738-AE3E-DD7E1ACD1BFA}" dt="2026-01-28T15:02:33.213" v="7569"/>
          <ac:spMkLst>
            <pc:docMk/>
            <pc:sldMk cId="957304087" sldId="1562"/>
            <ac:spMk id="14" creationId="{FBA1F246-B5CD-B9CB-5C38-7F8556BED8E7}"/>
          </ac:spMkLst>
        </pc:spChg>
        <pc:picChg chg="add mod">
          <ac:chgData name="Calum McGeown" userId="1675c5f4-92fe-4701-ac7f-c8e6e2ee8656" providerId="ADAL" clId="{2607D02D-DCFF-4738-AE3E-DD7E1ACD1BFA}" dt="2026-01-28T15:02:33.213" v="7569"/>
          <ac:picMkLst>
            <pc:docMk/>
            <pc:sldMk cId="957304087" sldId="1562"/>
            <ac:picMk id="4" creationId="{B534DA4A-F1CF-0FC5-D4E9-5D416C37C846}"/>
          </ac:picMkLst>
        </pc:picChg>
        <pc:picChg chg="mod">
          <ac:chgData name="Calum McGeown" userId="1675c5f4-92fe-4701-ac7f-c8e6e2ee8656" providerId="ADAL" clId="{2607D02D-DCFF-4738-AE3E-DD7E1ACD1BFA}" dt="2026-01-28T15:02:24.537" v="7565" actId="1076"/>
          <ac:picMkLst>
            <pc:docMk/>
            <pc:sldMk cId="957304087" sldId="1562"/>
            <ac:picMk id="11" creationId="{E9DE8B98-D00A-9C93-A2FA-2FDA0CD92D2A}"/>
          </ac:picMkLst>
        </pc:picChg>
      </pc:sldChg>
      <pc:sldChg chg="addSp delSp modSp mod">
        <pc:chgData name="Calum McGeown" userId="1675c5f4-92fe-4701-ac7f-c8e6e2ee8656" providerId="ADAL" clId="{2607D02D-DCFF-4738-AE3E-DD7E1ACD1BFA}" dt="2026-01-28T15:03:02.770" v="7581"/>
        <pc:sldMkLst>
          <pc:docMk/>
          <pc:sldMk cId="4095604592" sldId="1563"/>
        </pc:sldMkLst>
        <pc:spChg chg="add mod">
          <ac:chgData name="Calum McGeown" userId="1675c5f4-92fe-4701-ac7f-c8e6e2ee8656" providerId="ADAL" clId="{2607D02D-DCFF-4738-AE3E-DD7E1ACD1BFA}" dt="2026-01-28T15:03:02.770" v="7581"/>
          <ac:spMkLst>
            <pc:docMk/>
            <pc:sldMk cId="4095604592" sldId="1563"/>
            <ac:spMk id="2" creationId="{EB4A4DD4-BC19-DD70-9672-9732E50F2DF6}"/>
          </ac:spMkLst>
        </pc:spChg>
        <pc:spChg chg="add mod">
          <ac:chgData name="Calum McGeown" userId="1675c5f4-92fe-4701-ac7f-c8e6e2ee8656" providerId="ADAL" clId="{2607D02D-DCFF-4738-AE3E-DD7E1ACD1BFA}" dt="2026-01-16T11:20:53.253" v="6978" actId="20577"/>
          <ac:spMkLst>
            <pc:docMk/>
            <pc:sldMk cId="4095604592" sldId="1563"/>
            <ac:spMk id="7" creationId="{C1C55249-ECBA-EFA6-A1FA-7EFC0E377080}"/>
          </ac:spMkLst>
        </pc:spChg>
        <pc:spChg chg="mod">
          <ac:chgData name="Calum McGeown" userId="1675c5f4-92fe-4701-ac7f-c8e6e2ee8656" providerId="ADAL" clId="{2607D02D-DCFF-4738-AE3E-DD7E1ACD1BFA}" dt="2026-01-16T11:21:01.804" v="6979" actId="1076"/>
          <ac:spMkLst>
            <pc:docMk/>
            <pc:sldMk cId="4095604592" sldId="1563"/>
            <ac:spMk id="8" creationId="{01FC0957-AE00-7C9C-2945-99A81E51BBDD}"/>
          </ac:spMkLst>
        </pc:spChg>
        <pc:spChg chg="mod">
          <ac:chgData name="Calum McGeown" userId="1675c5f4-92fe-4701-ac7f-c8e6e2ee8656" providerId="ADAL" clId="{2607D02D-DCFF-4738-AE3E-DD7E1ACD1BFA}" dt="2026-01-16T10:59:37.260" v="5968" actId="404"/>
          <ac:spMkLst>
            <pc:docMk/>
            <pc:sldMk cId="4095604592" sldId="1563"/>
            <ac:spMk id="9" creationId="{D4CBF0EE-1BC3-700E-A25B-1F898E3530DB}"/>
          </ac:spMkLst>
        </pc:spChg>
        <pc:spChg chg="add mod">
          <ac:chgData name="Calum McGeown" userId="1675c5f4-92fe-4701-ac7f-c8e6e2ee8656" providerId="ADAL" clId="{2607D02D-DCFF-4738-AE3E-DD7E1ACD1BFA}" dt="2026-01-28T15:03:02.770" v="7581"/>
          <ac:spMkLst>
            <pc:docMk/>
            <pc:sldMk cId="4095604592" sldId="1563"/>
            <ac:spMk id="12" creationId="{0EB78C14-39B4-ABF0-CC7F-EF07EFAFE320}"/>
          </ac:spMkLst>
        </pc:spChg>
        <pc:picChg chg="add mod">
          <ac:chgData name="Calum McGeown" userId="1675c5f4-92fe-4701-ac7f-c8e6e2ee8656" providerId="ADAL" clId="{2607D02D-DCFF-4738-AE3E-DD7E1ACD1BFA}" dt="2026-01-28T15:03:02.770" v="7581"/>
          <ac:picMkLst>
            <pc:docMk/>
            <pc:sldMk cId="4095604592" sldId="1563"/>
            <ac:picMk id="4" creationId="{D9C0F496-F117-5DC3-AF20-6838E22BC01C}"/>
          </ac:picMkLst>
        </pc:picChg>
      </pc:sldChg>
      <pc:sldChg chg="addSp delSp modSp mod">
        <pc:chgData name="Calum McGeown" userId="1675c5f4-92fe-4701-ac7f-c8e6e2ee8656" providerId="ADAL" clId="{2607D02D-DCFF-4738-AE3E-DD7E1ACD1BFA}" dt="2026-01-28T15:02:41.549" v="7572"/>
        <pc:sldMkLst>
          <pc:docMk/>
          <pc:sldMk cId="337030097" sldId="1564"/>
        </pc:sldMkLst>
        <pc:spChg chg="add mod">
          <ac:chgData name="Calum McGeown" userId="1675c5f4-92fe-4701-ac7f-c8e6e2ee8656" providerId="ADAL" clId="{2607D02D-DCFF-4738-AE3E-DD7E1ACD1BFA}" dt="2026-01-28T15:02:41.549" v="7572"/>
          <ac:spMkLst>
            <pc:docMk/>
            <pc:sldMk cId="337030097" sldId="1564"/>
            <ac:spMk id="2" creationId="{A6B5B691-544E-1A1A-C93C-F4DAF8815FE7}"/>
          </ac:spMkLst>
        </pc:spChg>
        <pc:spChg chg="mod">
          <ac:chgData name="Calum McGeown" userId="1675c5f4-92fe-4701-ac7f-c8e6e2ee8656" providerId="ADAL" clId="{2607D02D-DCFF-4738-AE3E-DD7E1ACD1BFA}" dt="2026-01-16T09:49:24.040" v="5846" actId="1076"/>
          <ac:spMkLst>
            <pc:docMk/>
            <pc:sldMk cId="337030097" sldId="1564"/>
            <ac:spMk id="7" creationId="{385369E2-F0B5-F9DC-2409-105E3F366B27}"/>
          </ac:spMkLst>
        </pc:spChg>
        <pc:spChg chg="mod">
          <ac:chgData name="Calum McGeown" userId="1675c5f4-92fe-4701-ac7f-c8e6e2ee8656" providerId="ADAL" clId="{2607D02D-DCFF-4738-AE3E-DD7E1ACD1BFA}" dt="2026-01-16T09:46:11.545" v="5830" actId="20577"/>
          <ac:spMkLst>
            <pc:docMk/>
            <pc:sldMk cId="337030097" sldId="1564"/>
            <ac:spMk id="8" creationId="{3A2FFD58-BA9E-6E77-2CF9-CA4A7E5BD0ED}"/>
          </ac:spMkLst>
        </pc:spChg>
        <pc:spChg chg="mod">
          <ac:chgData name="Calum McGeown" userId="1675c5f4-92fe-4701-ac7f-c8e6e2ee8656" providerId="ADAL" clId="{2607D02D-DCFF-4738-AE3E-DD7E1ACD1BFA}" dt="2026-01-16T09:49:54.980" v="5851" actId="2711"/>
          <ac:spMkLst>
            <pc:docMk/>
            <pc:sldMk cId="337030097" sldId="1564"/>
            <ac:spMk id="9" creationId="{64D2C718-3611-498B-16A7-5DC099659AA8}"/>
          </ac:spMkLst>
        </pc:spChg>
        <pc:spChg chg="add mod">
          <ac:chgData name="Calum McGeown" userId="1675c5f4-92fe-4701-ac7f-c8e6e2ee8656" providerId="ADAL" clId="{2607D02D-DCFF-4738-AE3E-DD7E1ACD1BFA}" dt="2026-01-16T09:49:24.040" v="5846" actId="1076"/>
          <ac:spMkLst>
            <pc:docMk/>
            <pc:sldMk cId="337030097" sldId="1564"/>
            <ac:spMk id="10" creationId="{79DBAA56-4BF7-BC7F-36B9-B813802BA2C4}"/>
          </ac:spMkLst>
        </pc:spChg>
        <pc:spChg chg="add mod">
          <ac:chgData name="Calum McGeown" userId="1675c5f4-92fe-4701-ac7f-c8e6e2ee8656" providerId="ADAL" clId="{2607D02D-DCFF-4738-AE3E-DD7E1ACD1BFA}" dt="2026-01-16T09:49:24.040" v="5846" actId="1076"/>
          <ac:spMkLst>
            <pc:docMk/>
            <pc:sldMk cId="337030097" sldId="1564"/>
            <ac:spMk id="11" creationId="{F9B4DD7C-8E99-8266-920D-725F8BD69144}"/>
          </ac:spMkLst>
        </pc:spChg>
        <pc:spChg chg="add mod">
          <ac:chgData name="Calum McGeown" userId="1675c5f4-92fe-4701-ac7f-c8e6e2ee8656" providerId="ADAL" clId="{2607D02D-DCFF-4738-AE3E-DD7E1ACD1BFA}" dt="2026-01-28T15:02:41.549" v="7572"/>
          <ac:spMkLst>
            <pc:docMk/>
            <pc:sldMk cId="337030097" sldId="1564"/>
            <ac:spMk id="14" creationId="{7175D144-C187-BD1C-BBC9-396387F8B505}"/>
          </ac:spMkLst>
        </pc:spChg>
        <pc:picChg chg="add mod">
          <ac:chgData name="Calum McGeown" userId="1675c5f4-92fe-4701-ac7f-c8e6e2ee8656" providerId="ADAL" clId="{2607D02D-DCFF-4738-AE3E-DD7E1ACD1BFA}" dt="2026-01-28T15:02:41.549" v="7572"/>
          <ac:picMkLst>
            <pc:docMk/>
            <pc:sldMk cId="337030097" sldId="1564"/>
            <ac:picMk id="4" creationId="{2F952326-3613-1D38-3B7F-5EA5A4C4DE4C}"/>
          </ac:picMkLst>
        </pc:picChg>
      </pc:sldChg>
      <pc:sldChg chg="addSp delSp modSp add mod">
        <pc:chgData name="Calum McGeown" userId="1675c5f4-92fe-4701-ac7f-c8e6e2ee8656" providerId="ADAL" clId="{2607D02D-DCFF-4738-AE3E-DD7E1ACD1BFA}" dt="2026-01-28T15:04:38.076" v="7593" actId="1076"/>
        <pc:sldMkLst>
          <pc:docMk/>
          <pc:sldMk cId="2639310733" sldId="1567"/>
        </pc:sldMkLst>
        <pc:spChg chg="add mod">
          <ac:chgData name="Calum McGeown" userId="1675c5f4-92fe-4701-ac7f-c8e6e2ee8656" providerId="ADAL" clId="{2607D02D-DCFF-4738-AE3E-DD7E1ACD1BFA}" dt="2026-01-28T14:56:59.601" v="7482" actId="1076"/>
          <ac:spMkLst>
            <pc:docMk/>
            <pc:sldMk cId="2639310733" sldId="1567"/>
            <ac:spMk id="7" creationId="{A9B26ED6-A176-EF2A-7609-AB93B4FD2EC4}"/>
          </ac:spMkLst>
        </pc:spChg>
        <pc:spChg chg="add mod">
          <ac:chgData name="Calum McGeown" userId="1675c5f4-92fe-4701-ac7f-c8e6e2ee8656" providerId="ADAL" clId="{2607D02D-DCFF-4738-AE3E-DD7E1ACD1BFA}" dt="2026-01-28T14:56:14.449" v="7472" actId="1076"/>
          <ac:spMkLst>
            <pc:docMk/>
            <pc:sldMk cId="2639310733" sldId="1567"/>
            <ac:spMk id="8" creationId="{259AC84D-6C6D-4E94-EFCC-9A234BF05064}"/>
          </ac:spMkLst>
        </pc:spChg>
        <pc:spChg chg="add mod">
          <ac:chgData name="Calum McGeown" userId="1675c5f4-92fe-4701-ac7f-c8e6e2ee8656" providerId="ADAL" clId="{2607D02D-DCFF-4738-AE3E-DD7E1ACD1BFA}" dt="2026-01-28T14:57:53.398" v="7490" actId="1076"/>
          <ac:spMkLst>
            <pc:docMk/>
            <pc:sldMk cId="2639310733" sldId="1567"/>
            <ac:spMk id="9" creationId="{76A2EF71-F3F7-8AF7-3FD0-4B8714D27B65}"/>
          </ac:spMkLst>
        </pc:spChg>
        <pc:spChg chg="add mod">
          <ac:chgData name="Calum McGeown" userId="1675c5f4-92fe-4701-ac7f-c8e6e2ee8656" providerId="ADAL" clId="{2607D02D-DCFF-4738-AE3E-DD7E1ACD1BFA}" dt="2026-01-28T14:56:14.449" v="7472" actId="1076"/>
          <ac:spMkLst>
            <pc:docMk/>
            <pc:sldMk cId="2639310733" sldId="1567"/>
            <ac:spMk id="10" creationId="{63589468-E1DD-9518-1B75-2D7572ADDC5D}"/>
          </ac:spMkLst>
        </pc:spChg>
        <pc:spChg chg="add mod">
          <ac:chgData name="Calum McGeown" userId="1675c5f4-92fe-4701-ac7f-c8e6e2ee8656" providerId="ADAL" clId="{2607D02D-DCFF-4738-AE3E-DD7E1ACD1BFA}" dt="2026-01-28T14:56:14.449" v="7472" actId="1076"/>
          <ac:spMkLst>
            <pc:docMk/>
            <pc:sldMk cId="2639310733" sldId="1567"/>
            <ac:spMk id="11" creationId="{4BBE934B-BBE7-6D50-714C-70AF539F757D}"/>
          </ac:spMkLst>
        </pc:spChg>
        <pc:spChg chg="add mod">
          <ac:chgData name="Calum McGeown" userId="1675c5f4-92fe-4701-ac7f-c8e6e2ee8656" providerId="ADAL" clId="{2607D02D-DCFF-4738-AE3E-DD7E1ACD1BFA}" dt="2026-01-28T15:04:38.076" v="7593" actId="1076"/>
          <ac:spMkLst>
            <pc:docMk/>
            <pc:sldMk cId="2639310733" sldId="1567"/>
            <ac:spMk id="15" creationId="{67A6C851-6CD2-2C6D-F1EA-C01B437110CA}"/>
          </ac:spMkLst>
        </pc:spChg>
        <pc:picChg chg="add mod">
          <ac:chgData name="Calum McGeown" userId="1675c5f4-92fe-4701-ac7f-c8e6e2ee8656" providerId="ADAL" clId="{2607D02D-DCFF-4738-AE3E-DD7E1ACD1BFA}" dt="2026-01-28T14:57:21.068" v="7486" actId="1076"/>
          <ac:picMkLst>
            <pc:docMk/>
            <pc:sldMk cId="2639310733" sldId="1567"/>
            <ac:picMk id="2052" creationId="{03953A91-B8B1-3217-C886-1042DF17E526}"/>
          </ac:picMkLst>
        </pc:picChg>
      </pc:sldChg>
      <pc:sldChg chg="addSp delSp modSp add mod">
        <pc:chgData name="Calum McGeown" userId="1675c5f4-92fe-4701-ac7f-c8e6e2ee8656" providerId="ADAL" clId="{2607D02D-DCFF-4738-AE3E-DD7E1ACD1BFA}" dt="2026-01-28T14:59:02.907" v="7508"/>
        <pc:sldMkLst>
          <pc:docMk/>
          <pc:sldMk cId="505636299" sldId="1568"/>
        </pc:sldMkLst>
        <pc:spChg chg="add mod">
          <ac:chgData name="Calum McGeown" userId="1675c5f4-92fe-4701-ac7f-c8e6e2ee8656" providerId="ADAL" clId="{2607D02D-DCFF-4738-AE3E-DD7E1ACD1BFA}" dt="2026-01-15T12:08:44.931" v="2481" actId="207"/>
          <ac:spMkLst>
            <pc:docMk/>
            <pc:sldMk cId="505636299" sldId="1568"/>
            <ac:spMk id="2" creationId="{ED8EA3C9-E5B6-D5FC-0B6F-0BC53CC9946C}"/>
          </ac:spMkLst>
        </pc:spChg>
        <pc:spChg chg="mod">
          <ac:chgData name="Calum McGeown" userId="1675c5f4-92fe-4701-ac7f-c8e6e2ee8656" providerId="ADAL" clId="{2607D02D-DCFF-4738-AE3E-DD7E1ACD1BFA}" dt="2026-01-15T12:05:38.950" v="2355" actId="1076"/>
          <ac:spMkLst>
            <pc:docMk/>
            <pc:sldMk cId="505636299" sldId="1568"/>
            <ac:spMk id="3" creationId="{D9021EAF-F022-323E-C7C3-5F3D181355E9}"/>
          </ac:spMkLst>
        </pc:spChg>
        <pc:spChg chg="add mod">
          <ac:chgData name="Calum McGeown" userId="1675c5f4-92fe-4701-ac7f-c8e6e2ee8656" providerId="ADAL" clId="{2607D02D-DCFF-4738-AE3E-DD7E1ACD1BFA}" dt="2026-01-28T14:59:02.907" v="7508"/>
          <ac:spMkLst>
            <pc:docMk/>
            <pc:sldMk cId="505636299" sldId="1568"/>
            <ac:spMk id="4" creationId="{CD13A0DC-6F7D-C108-CB33-149EDCF7E64C}"/>
          </ac:spMkLst>
        </pc:spChg>
        <pc:spChg chg="add mod">
          <ac:chgData name="Calum McGeown" userId="1675c5f4-92fe-4701-ac7f-c8e6e2ee8656" providerId="ADAL" clId="{2607D02D-DCFF-4738-AE3E-DD7E1ACD1BFA}" dt="2026-01-15T11:58:41.652" v="2264" actId="1076"/>
          <ac:spMkLst>
            <pc:docMk/>
            <pc:sldMk cId="505636299" sldId="1568"/>
            <ac:spMk id="7" creationId="{A8CAAB0B-43EE-84B3-F4E8-4ED03BF91C8A}"/>
          </ac:spMkLst>
        </pc:spChg>
        <pc:spChg chg="add mod">
          <ac:chgData name="Calum McGeown" userId="1675c5f4-92fe-4701-ac7f-c8e6e2ee8656" providerId="ADAL" clId="{2607D02D-DCFF-4738-AE3E-DD7E1ACD1BFA}" dt="2026-01-15T11:58:11.398" v="2260" actId="1076"/>
          <ac:spMkLst>
            <pc:docMk/>
            <pc:sldMk cId="505636299" sldId="1568"/>
            <ac:spMk id="8" creationId="{35B1C81E-F68E-3937-99D4-308EDF12D065}"/>
          </ac:spMkLst>
        </pc:spChg>
        <pc:spChg chg="mod">
          <ac:chgData name="Calum McGeown" userId="1675c5f4-92fe-4701-ac7f-c8e6e2ee8656" providerId="ADAL" clId="{2607D02D-DCFF-4738-AE3E-DD7E1ACD1BFA}" dt="2026-01-15T11:57:15.551" v="2254" actId="27636"/>
          <ac:spMkLst>
            <pc:docMk/>
            <pc:sldMk cId="505636299" sldId="1568"/>
            <ac:spMk id="9" creationId="{EF940ECE-6F4B-26CE-FD5C-4E3B6821B052}"/>
          </ac:spMkLst>
        </pc:spChg>
        <pc:spChg chg="add mod">
          <ac:chgData name="Calum McGeown" userId="1675c5f4-92fe-4701-ac7f-c8e6e2ee8656" providerId="ADAL" clId="{2607D02D-DCFF-4738-AE3E-DD7E1ACD1BFA}" dt="2026-01-15T11:58:11.398" v="2260" actId="1076"/>
          <ac:spMkLst>
            <pc:docMk/>
            <pc:sldMk cId="505636299" sldId="1568"/>
            <ac:spMk id="10" creationId="{0FF906BA-A2BC-4773-DEB6-41975835DE85}"/>
          </ac:spMkLst>
        </pc:spChg>
        <pc:spChg chg="add mod">
          <ac:chgData name="Calum McGeown" userId="1675c5f4-92fe-4701-ac7f-c8e6e2ee8656" providerId="ADAL" clId="{2607D02D-DCFF-4738-AE3E-DD7E1ACD1BFA}" dt="2026-01-15T11:58:11.398" v="2260" actId="1076"/>
          <ac:spMkLst>
            <pc:docMk/>
            <pc:sldMk cId="505636299" sldId="1568"/>
            <ac:spMk id="11" creationId="{57A97F1B-2209-4757-B716-1DC2B9AA2C43}"/>
          </ac:spMkLst>
        </pc:spChg>
        <pc:spChg chg="add mod">
          <ac:chgData name="Calum McGeown" userId="1675c5f4-92fe-4701-ac7f-c8e6e2ee8656" providerId="ADAL" clId="{2607D02D-DCFF-4738-AE3E-DD7E1ACD1BFA}" dt="2026-01-28T14:59:02.907" v="7508"/>
          <ac:spMkLst>
            <pc:docMk/>
            <pc:sldMk cId="505636299" sldId="1568"/>
            <ac:spMk id="14" creationId="{0C5E7F69-3018-007E-34FE-0FAE0AF72A4A}"/>
          </ac:spMkLst>
        </pc:spChg>
        <pc:spChg chg="add mod">
          <ac:chgData name="Calum McGeown" userId="1675c5f4-92fe-4701-ac7f-c8e6e2ee8656" providerId="ADAL" clId="{2607D02D-DCFF-4738-AE3E-DD7E1ACD1BFA}" dt="2026-01-15T12:08:52.974" v="2482" actId="207"/>
          <ac:spMkLst>
            <pc:docMk/>
            <pc:sldMk cId="505636299" sldId="1568"/>
            <ac:spMk id="22" creationId="{4431CF00-FE44-D5EA-A3D1-3E1717202D68}"/>
          </ac:spMkLst>
        </pc:spChg>
        <pc:spChg chg="add mod">
          <ac:chgData name="Calum McGeown" userId="1675c5f4-92fe-4701-ac7f-c8e6e2ee8656" providerId="ADAL" clId="{2607D02D-DCFF-4738-AE3E-DD7E1ACD1BFA}" dt="2026-01-15T12:12:57.656" v="2489" actId="113"/>
          <ac:spMkLst>
            <pc:docMk/>
            <pc:sldMk cId="505636299" sldId="1568"/>
            <ac:spMk id="23" creationId="{90E11DE6-CD40-A368-07D8-BE6706FF312B}"/>
          </ac:spMkLst>
        </pc:spChg>
        <pc:spChg chg="add mod">
          <ac:chgData name="Calum McGeown" userId="1675c5f4-92fe-4701-ac7f-c8e6e2ee8656" providerId="ADAL" clId="{2607D02D-DCFF-4738-AE3E-DD7E1ACD1BFA}" dt="2026-01-15T12:11:34.130" v="2483" actId="207"/>
          <ac:spMkLst>
            <pc:docMk/>
            <pc:sldMk cId="505636299" sldId="1568"/>
            <ac:spMk id="24" creationId="{FF053E13-4D4D-B2DC-CA15-D168B047F123}"/>
          </ac:spMkLst>
        </pc:spChg>
        <pc:spChg chg="add del mod">
          <ac:chgData name="Calum McGeown" userId="1675c5f4-92fe-4701-ac7f-c8e6e2ee8656" providerId="ADAL" clId="{2607D02D-DCFF-4738-AE3E-DD7E1ACD1BFA}" dt="2026-01-15T12:13:00.694" v="2490" actId="113"/>
          <ac:spMkLst>
            <pc:docMk/>
            <pc:sldMk cId="505636299" sldId="1568"/>
            <ac:spMk id="25" creationId="{306E073F-85CD-8B72-FB31-CC782E9E8576}"/>
          </ac:spMkLst>
        </pc:spChg>
        <pc:spChg chg="add mod">
          <ac:chgData name="Calum McGeown" userId="1675c5f4-92fe-4701-ac7f-c8e6e2ee8656" providerId="ADAL" clId="{2607D02D-DCFF-4738-AE3E-DD7E1ACD1BFA}" dt="2026-01-15T12:11:39.052" v="2484" actId="207"/>
          <ac:spMkLst>
            <pc:docMk/>
            <pc:sldMk cId="505636299" sldId="1568"/>
            <ac:spMk id="26" creationId="{95389375-017C-177D-E7CC-B3584397E22F}"/>
          </ac:spMkLst>
        </pc:spChg>
        <pc:spChg chg="add mod">
          <ac:chgData name="Calum McGeown" userId="1675c5f4-92fe-4701-ac7f-c8e6e2ee8656" providerId="ADAL" clId="{2607D02D-DCFF-4738-AE3E-DD7E1ACD1BFA}" dt="2026-01-15T12:13:02.847" v="2491" actId="113"/>
          <ac:spMkLst>
            <pc:docMk/>
            <pc:sldMk cId="505636299" sldId="1568"/>
            <ac:spMk id="27" creationId="{87DC40EC-7F50-4585-D576-BE0B307D1EBE}"/>
          </ac:spMkLst>
        </pc:spChg>
        <pc:spChg chg="add mod">
          <ac:chgData name="Calum McGeown" userId="1675c5f4-92fe-4701-ac7f-c8e6e2ee8656" providerId="ADAL" clId="{2607D02D-DCFF-4738-AE3E-DD7E1ACD1BFA}" dt="2026-01-15T12:06:29.291" v="2393" actId="114"/>
          <ac:spMkLst>
            <pc:docMk/>
            <pc:sldMk cId="505636299" sldId="1568"/>
            <ac:spMk id="29" creationId="{D6C55DFA-98AD-CCF2-179A-25745DC931F3}"/>
          </ac:spMkLst>
        </pc:spChg>
        <pc:picChg chg="add mod">
          <ac:chgData name="Calum McGeown" userId="1675c5f4-92fe-4701-ac7f-c8e6e2ee8656" providerId="ADAL" clId="{2607D02D-DCFF-4738-AE3E-DD7E1ACD1BFA}" dt="2026-01-28T14:59:02.907" v="7508"/>
          <ac:picMkLst>
            <pc:docMk/>
            <pc:sldMk cId="505636299" sldId="1568"/>
            <ac:picMk id="12" creationId="{87BCFFBD-280D-A6EA-DBF2-3F90F85B20C2}"/>
          </ac:picMkLst>
        </pc:picChg>
        <pc:cxnChg chg="add mod">
          <ac:chgData name="Calum McGeown" userId="1675c5f4-92fe-4701-ac7f-c8e6e2ee8656" providerId="ADAL" clId="{2607D02D-DCFF-4738-AE3E-DD7E1ACD1BFA}" dt="2026-01-15T12:11:47.214" v="2485" actId="208"/>
          <ac:cxnSpMkLst>
            <pc:docMk/>
            <pc:sldMk cId="505636299" sldId="1568"/>
            <ac:cxnSpMk id="13" creationId="{A34C1F83-E055-EA18-7FA8-D4E84C26FC5C}"/>
          </ac:cxnSpMkLst>
        </pc:cxnChg>
        <pc:cxnChg chg="add mod">
          <ac:chgData name="Calum McGeown" userId="1675c5f4-92fe-4701-ac7f-c8e6e2ee8656" providerId="ADAL" clId="{2607D02D-DCFF-4738-AE3E-DD7E1ACD1BFA}" dt="2026-01-15T12:11:54.018" v="2486" actId="208"/>
          <ac:cxnSpMkLst>
            <pc:docMk/>
            <pc:sldMk cId="505636299" sldId="1568"/>
            <ac:cxnSpMk id="20" creationId="{DF604CE8-B837-93A4-ADDE-D31156F6977C}"/>
          </ac:cxnSpMkLst>
        </pc:cxnChg>
        <pc:cxnChg chg="add mod">
          <ac:chgData name="Calum McGeown" userId="1675c5f4-92fe-4701-ac7f-c8e6e2ee8656" providerId="ADAL" clId="{2607D02D-DCFF-4738-AE3E-DD7E1ACD1BFA}" dt="2026-01-15T12:11:58.427" v="2487" actId="208"/>
          <ac:cxnSpMkLst>
            <pc:docMk/>
            <pc:sldMk cId="505636299" sldId="1568"/>
            <ac:cxnSpMk id="21" creationId="{BE6E9B2F-FB96-FB0B-E5C2-E1F86B46BF24}"/>
          </ac:cxnSpMkLst>
        </pc:cxnChg>
        <pc:cxnChg chg="add mod">
          <ac:chgData name="Calum McGeown" userId="1675c5f4-92fe-4701-ac7f-c8e6e2ee8656" providerId="ADAL" clId="{2607D02D-DCFF-4738-AE3E-DD7E1ACD1BFA}" dt="2026-01-15T12:12:11.042" v="2488" actId="208"/>
          <ac:cxnSpMkLst>
            <pc:docMk/>
            <pc:sldMk cId="505636299" sldId="1568"/>
            <ac:cxnSpMk id="28" creationId="{561C0BB8-01DB-4BCA-BB0B-6479CEFE8EBB}"/>
          </ac:cxnSpMkLst>
        </pc:cxnChg>
      </pc:sldChg>
      <pc:sldChg chg="addSp delSp modSp add mod">
        <pc:chgData name="Calum McGeown" userId="1675c5f4-92fe-4701-ac7f-c8e6e2ee8656" providerId="ADAL" clId="{2607D02D-DCFF-4738-AE3E-DD7E1ACD1BFA}" dt="2026-01-28T14:59:56.462" v="7529"/>
        <pc:sldMkLst>
          <pc:docMk/>
          <pc:sldMk cId="4287212122" sldId="1569"/>
        </pc:sldMkLst>
        <pc:spChg chg="add mod">
          <ac:chgData name="Calum McGeown" userId="1675c5f4-92fe-4701-ac7f-c8e6e2ee8656" providerId="ADAL" clId="{2607D02D-DCFF-4738-AE3E-DD7E1ACD1BFA}" dt="2026-01-28T14:59:56.462" v="7529"/>
          <ac:spMkLst>
            <pc:docMk/>
            <pc:sldMk cId="4287212122" sldId="1569"/>
            <ac:spMk id="2" creationId="{CE30590D-CB3C-6C3F-71E6-464E034EB1C1}"/>
          </ac:spMkLst>
        </pc:spChg>
        <pc:spChg chg="mod">
          <ac:chgData name="Calum McGeown" userId="1675c5f4-92fe-4701-ac7f-c8e6e2ee8656" providerId="ADAL" clId="{2607D02D-DCFF-4738-AE3E-DD7E1ACD1BFA}" dt="2026-01-20T10:16:24.806" v="7466" actId="114"/>
          <ac:spMkLst>
            <pc:docMk/>
            <pc:sldMk cId="4287212122" sldId="1569"/>
            <ac:spMk id="8" creationId="{B9EBF958-DCB2-6C7D-9D64-E856F0FB2A77}"/>
          </ac:spMkLst>
        </pc:spChg>
        <pc:spChg chg="mod">
          <ac:chgData name="Calum McGeown" userId="1675c5f4-92fe-4701-ac7f-c8e6e2ee8656" providerId="ADAL" clId="{2607D02D-DCFF-4738-AE3E-DD7E1ACD1BFA}" dt="2026-01-15T14:00:02.249" v="4452" actId="14100"/>
          <ac:spMkLst>
            <pc:docMk/>
            <pc:sldMk cId="4287212122" sldId="1569"/>
            <ac:spMk id="9" creationId="{54212D4B-01FD-B2F4-9444-0EA6CEB58822}"/>
          </ac:spMkLst>
        </pc:spChg>
        <pc:spChg chg="add mod">
          <ac:chgData name="Calum McGeown" userId="1675c5f4-92fe-4701-ac7f-c8e6e2ee8656" providerId="ADAL" clId="{2607D02D-DCFF-4738-AE3E-DD7E1ACD1BFA}" dt="2026-01-28T14:59:56.462" v="7529"/>
          <ac:spMkLst>
            <pc:docMk/>
            <pc:sldMk cId="4287212122" sldId="1569"/>
            <ac:spMk id="11" creationId="{53727EAB-BAC6-5FCA-90E2-F56A197098EB}"/>
          </ac:spMkLst>
        </pc:spChg>
        <pc:picChg chg="add mod">
          <ac:chgData name="Calum McGeown" userId="1675c5f4-92fe-4701-ac7f-c8e6e2ee8656" providerId="ADAL" clId="{2607D02D-DCFF-4738-AE3E-DD7E1ACD1BFA}" dt="2026-01-28T14:59:56.462" v="7529"/>
          <ac:picMkLst>
            <pc:docMk/>
            <pc:sldMk cId="4287212122" sldId="1569"/>
            <ac:picMk id="4" creationId="{21D9C85E-EFBB-559B-0E13-56C4781F6125}"/>
          </ac:picMkLst>
        </pc:picChg>
      </pc:sldChg>
      <pc:sldChg chg="addSp delSp modSp add mod">
        <pc:chgData name="Calum McGeown" userId="1675c5f4-92fe-4701-ac7f-c8e6e2ee8656" providerId="ADAL" clId="{2607D02D-DCFF-4738-AE3E-DD7E1ACD1BFA}" dt="2026-01-28T15:00:03.263" v="7532"/>
        <pc:sldMkLst>
          <pc:docMk/>
          <pc:sldMk cId="3408486296" sldId="1570"/>
        </pc:sldMkLst>
        <pc:spChg chg="add mod">
          <ac:chgData name="Calum McGeown" userId="1675c5f4-92fe-4701-ac7f-c8e6e2ee8656" providerId="ADAL" clId="{2607D02D-DCFF-4738-AE3E-DD7E1ACD1BFA}" dt="2026-01-28T15:00:03.263" v="7532"/>
          <ac:spMkLst>
            <pc:docMk/>
            <pc:sldMk cId="3408486296" sldId="1570"/>
            <ac:spMk id="2" creationId="{126F7214-CDFF-CA19-6550-2F007D56B251}"/>
          </ac:spMkLst>
        </pc:spChg>
        <pc:spChg chg="mod">
          <ac:chgData name="Calum McGeown" userId="1675c5f4-92fe-4701-ac7f-c8e6e2ee8656" providerId="ADAL" clId="{2607D02D-DCFF-4738-AE3E-DD7E1ACD1BFA}" dt="2026-01-15T14:11:58.287" v="4692" actId="12"/>
          <ac:spMkLst>
            <pc:docMk/>
            <pc:sldMk cId="3408486296" sldId="1570"/>
            <ac:spMk id="8" creationId="{AA9DF9F4-342C-27F7-9F25-3AA9746A7B6A}"/>
          </ac:spMkLst>
        </pc:spChg>
        <pc:spChg chg="mod">
          <ac:chgData name="Calum McGeown" userId="1675c5f4-92fe-4701-ac7f-c8e6e2ee8656" providerId="ADAL" clId="{2607D02D-DCFF-4738-AE3E-DD7E1ACD1BFA}" dt="2026-01-15T14:09:54.777" v="4645" actId="20577"/>
          <ac:spMkLst>
            <pc:docMk/>
            <pc:sldMk cId="3408486296" sldId="1570"/>
            <ac:spMk id="9" creationId="{103160A1-9A3F-83C9-CFE8-86D04AE3544A}"/>
          </ac:spMkLst>
        </pc:spChg>
        <pc:spChg chg="mod">
          <ac:chgData name="Calum McGeown" userId="1675c5f4-92fe-4701-ac7f-c8e6e2ee8656" providerId="ADAL" clId="{2607D02D-DCFF-4738-AE3E-DD7E1ACD1BFA}" dt="2026-01-15T14:16:45.652" v="5073" actId="14100"/>
          <ac:spMkLst>
            <pc:docMk/>
            <pc:sldMk cId="3408486296" sldId="1570"/>
            <ac:spMk id="11" creationId="{45D7DC5C-AF79-0E10-0732-C076F74E9B1D}"/>
          </ac:spMkLst>
        </pc:spChg>
        <pc:spChg chg="add mod">
          <ac:chgData name="Calum McGeown" userId="1675c5f4-92fe-4701-ac7f-c8e6e2ee8656" providerId="ADAL" clId="{2607D02D-DCFF-4738-AE3E-DD7E1ACD1BFA}" dt="2026-01-15T14:10:32.510" v="4660" actId="1076"/>
          <ac:spMkLst>
            <pc:docMk/>
            <pc:sldMk cId="3408486296" sldId="1570"/>
            <ac:spMk id="13" creationId="{7AC53399-751A-2267-B62A-3F62BE44CF84}"/>
          </ac:spMkLst>
        </pc:spChg>
        <pc:spChg chg="add mod">
          <ac:chgData name="Calum McGeown" userId="1675c5f4-92fe-4701-ac7f-c8e6e2ee8656" providerId="ADAL" clId="{2607D02D-DCFF-4738-AE3E-DD7E1ACD1BFA}" dt="2026-01-15T14:17:11.047" v="5075" actId="14100"/>
          <ac:spMkLst>
            <pc:docMk/>
            <pc:sldMk cId="3408486296" sldId="1570"/>
            <ac:spMk id="14" creationId="{B3F19BA5-BFB1-CB8D-A50D-45743DC63DDF}"/>
          </ac:spMkLst>
        </pc:spChg>
        <pc:spChg chg="add mod">
          <ac:chgData name="Calum McGeown" userId="1675c5f4-92fe-4701-ac7f-c8e6e2ee8656" providerId="ADAL" clId="{2607D02D-DCFF-4738-AE3E-DD7E1ACD1BFA}" dt="2026-01-15T14:16:58.002" v="5074" actId="14100"/>
          <ac:spMkLst>
            <pc:docMk/>
            <pc:sldMk cId="3408486296" sldId="1570"/>
            <ac:spMk id="15" creationId="{36679BCC-C454-EDEB-73A8-1F68D30C7F02}"/>
          </ac:spMkLst>
        </pc:spChg>
        <pc:spChg chg="add mod">
          <ac:chgData name="Calum McGeown" userId="1675c5f4-92fe-4701-ac7f-c8e6e2ee8656" providerId="ADAL" clId="{2607D02D-DCFF-4738-AE3E-DD7E1ACD1BFA}" dt="2026-01-15T14:15:01.001" v="5014" actId="20577"/>
          <ac:spMkLst>
            <pc:docMk/>
            <pc:sldMk cId="3408486296" sldId="1570"/>
            <ac:spMk id="16" creationId="{4518219F-58EF-F580-14F7-5A07DF21FF0F}"/>
          </ac:spMkLst>
        </pc:spChg>
        <pc:spChg chg="add mod">
          <ac:chgData name="Calum McGeown" userId="1675c5f4-92fe-4701-ac7f-c8e6e2ee8656" providerId="ADAL" clId="{2607D02D-DCFF-4738-AE3E-DD7E1ACD1BFA}" dt="2026-01-15T14:16:26.964" v="5070" actId="404"/>
          <ac:spMkLst>
            <pc:docMk/>
            <pc:sldMk cId="3408486296" sldId="1570"/>
            <ac:spMk id="17" creationId="{7F3A2EE9-C39A-B183-C7B4-E46899D31154}"/>
          </ac:spMkLst>
        </pc:spChg>
        <pc:spChg chg="add mod">
          <ac:chgData name="Calum McGeown" userId="1675c5f4-92fe-4701-ac7f-c8e6e2ee8656" providerId="ADAL" clId="{2607D02D-DCFF-4738-AE3E-DD7E1ACD1BFA}" dt="2026-01-28T15:00:03.263" v="7532"/>
          <ac:spMkLst>
            <pc:docMk/>
            <pc:sldMk cId="3408486296" sldId="1570"/>
            <ac:spMk id="18" creationId="{247D926A-263A-9186-822E-A4FA1872A6A0}"/>
          </ac:spMkLst>
        </pc:spChg>
        <pc:picChg chg="add mod">
          <ac:chgData name="Calum McGeown" userId="1675c5f4-92fe-4701-ac7f-c8e6e2ee8656" providerId="ADAL" clId="{2607D02D-DCFF-4738-AE3E-DD7E1ACD1BFA}" dt="2026-01-28T15:00:03.263" v="7532"/>
          <ac:picMkLst>
            <pc:docMk/>
            <pc:sldMk cId="3408486296" sldId="1570"/>
            <ac:picMk id="4" creationId="{A6FC81BF-A86D-3C3F-DD22-9B8E71051E46}"/>
          </ac:picMkLst>
        </pc:picChg>
        <pc:picChg chg="mod">
          <ac:chgData name="Calum McGeown" userId="1675c5f4-92fe-4701-ac7f-c8e6e2ee8656" providerId="ADAL" clId="{2607D02D-DCFF-4738-AE3E-DD7E1ACD1BFA}" dt="2026-01-15T14:16:36.566" v="5071" actId="14100"/>
          <ac:picMkLst>
            <pc:docMk/>
            <pc:sldMk cId="3408486296" sldId="1570"/>
            <ac:picMk id="10" creationId="{34A186C1-4FE1-8E92-0BCD-F5A129562479}"/>
          </ac:picMkLst>
        </pc:picChg>
      </pc:sldChg>
      <pc:sldChg chg="addSp delSp modSp add mod">
        <pc:chgData name="Calum McGeown" userId="1675c5f4-92fe-4701-ac7f-c8e6e2ee8656" providerId="ADAL" clId="{2607D02D-DCFF-4738-AE3E-DD7E1ACD1BFA}" dt="2026-01-28T15:00:11.705" v="7535"/>
        <pc:sldMkLst>
          <pc:docMk/>
          <pc:sldMk cId="4078349750" sldId="1571"/>
        </pc:sldMkLst>
        <pc:spChg chg="add mod">
          <ac:chgData name="Calum McGeown" userId="1675c5f4-92fe-4701-ac7f-c8e6e2ee8656" providerId="ADAL" clId="{2607D02D-DCFF-4738-AE3E-DD7E1ACD1BFA}" dt="2026-01-28T15:00:11.705" v="7535"/>
          <ac:spMkLst>
            <pc:docMk/>
            <pc:sldMk cId="4078349750" sldId="1571"/>
            <ac:spMk id="2" creationId="{2A7ACD0F-C516-A071-078A-668A528A4985}"/>
          </ac:spMkLst>
        </pc:spChg>
        <pc:spChg chg="mod">
          <ac:chgData name="Calum McGeown" userId="1675c5f4-92fe-4701-ac7f-c8e6e2ee8656" providerId="ADAL" clId="{2607D02D-DCFF-4738-AE3E-DD7E1ACD1BFA}" dt="2026-01-23T15:26:03.184" v="7469" actId="1076"/>
          <ac:spMkLst>
            <pc:docMk/>
            <pc:sldMk cId="4078349750" sldId="1571"/>
            <ac:spMk id="8" creationId="{042948D2-8C89-8BAB-4E74-9D4ABE164089}"/>
          </ac:spMkLst>
        </pc:spChg>
        <pc:spChg chg="mod">
          <ac:chgData name="Calum McGeown" userId="1675c5f4-92fe-4701-ac7f-c8e6e2ee8656" providerId="ADAL" clId="{2607D02D-DCFF-4738-AE3E-DD7E1ACD1BFA}" dt="2026-01-16T08:39:54.258" v="5108" actId="1076"/>
          <ac:spMkLst>
            <pc:docMk/>
            <pc:sldMk cId="4078349750" sldId="1571"/>
            <ac:spMk id="9" creationId="{5839A197-4802-3BEF-F58A-D6B36ED5EDF0}"/>
          </ac:spMkLst>
        </pc:spChg>
        <pc:spChg chg="mod">
          <ac:chgData name="Calum McGeown" userId="1675c5f4-92fe-4701-ac7f-c8e6e2ee8656" providerId="ADAL" clId="{2607D02D-DCFF-4738-AE3E-DD7E1ACD1BFA}" dt="2026-01-16T08:41:31.547" v="5167" actId="14100"/>
          <ac:spMkLst>
            <pc:docMk/>
            <pc:sldMk cId="4078349750" sldId="1571"/>
            <ac:spMk id="10" creationId="{C1D60007-2044-9633-90B0-DAC1C97A2258}"/>
          </ac:spMkLst>
        </pc:spChg>
        <pc:spChg chg="add mod">
          <ac:chgData name="Calum McGeown" userId="1675c5f4-92fe-4701-ac7f-c8e6e2ee8656" providerId="ADAL" clId="{2607D02D-DCFF-4738-AE3E-DD7E1ACD1BFA}" dt="2026-01-28T15:00:11.705" v="7535"/>
          <ac:spMkLst>
            <pc:docMk/>
            <pc:sldMk cId="4078349750" sldId="1571"/>
            <ac:spMk id="12" creationId="{70926561-AAF6-2449-DD21-2EEA5F749398}"/>
          </ac:spMkLst>
        </pc:spChg>
        <pc:picChg chg="add mod">
          <ac:chgData name="Calum McGeown" userId="1675c5f4-92fe-4701-ac7f-c8e6e2ee8656" providerId="ADAL" clId="{2607D02D-DCFF-4738-AE3E-DD7E1ACD1BFA}" dt="2026-01-28T15:00:11.705" v="7535"/>
          <ac:picMkLst>
            <pc:docMk/>
            <pc:sldMk cId="4078349750" sldId="1571"/>
            <ac:picMk id="4" creationId="{94CABD3E-0B16-C26D-6D0F-D530312FD519}"/>
          </ac:picMkLst>
        </pc:picChg>
        <pc:picChg chg="mod">
          <ac:chgData name="Calum McGeown" userId="1675c5f4-92fe-4701-ac7f-c8e6e2ee8656" providerId="ADAL" clId="{2607D02D-DCFF-4738-AE3E-DD7E1ACD1BFA}" dt="2026-01-16T08:41:17.132" v="5163" actId="1076"/>
          <ac:picMkLst>
            <pc:docMk/>
            <pc:sldMk cId="4078349750" sldId="1571"/>
            <ac:picMk id="16" creationId="{D1CB1448-07D5-F6E3-7F49-2D1CAF966EEA}"/>
          </ac:picMkLst>
        </pc:picChg>
      </pc:sldChg>
      <pc:sldChg chg="addSp delSp modSp new mod ord">
        <pc:chgData name="Calum McGeown" userId="1675c5f4-92fe-4701-ac7f-c8e6e2ee8656" providerId="ADAL" clId="{2607D02D-DCFF-4738-AE3E-DD7E1ACD1BFA}" dt="2026-01-28T14:58:23.836" v="7495" actId="1076"/>
        <pc:sldMkLst>
          <pc:docMk/>
          <pc:sldMk cId="3963691737" sldId="1572"/>
        </pc:sldMkLst>
        <pc:spChg chg="mod">
          <ac:chgData name="Calum McGeown" userId="1675c5f4-92fe-4701-ac7f-c8e6e2ee8656" providerId="ADAL" clId="{2607D02D-DCFF-4738-AE3E-DD7E1ACD1BFA}" dt="2026-01-16T11:35:57.993" v="7178" actId="115"/>
          <ac:spMkLst>
            <pc:docMk/>
            <pc:sldMk cId="3963691737" sldId="1572"/>
            <ac:spMk id="2" creationId="{5D9BFE70-DB68-8416-0A5F-246E039918A4}"/>
          </ac:spMkLst>
        </pc:spChg>
        <pc:spChg chg="add mod">
          <ac:chgData name="Calum McGeown" userId="1675c5f4-92fe-4701-ac7f-c8e6e2ee8656" providerId="ADAL" clId="{2607D02D-DCFF-4738-AE3E-DD7E1ACD1BFA}" dt="2026-01-28T14:58:23.836" v="7495" actId="1076"/>
          <ac:spMkLst>
            <pc:docMk/>
            <pc:sldMk cId="3963691737" sldId="1572"/>
            <ac:spMk id="6" creationId="{3CBF7ED4-3E9C-225C-C768-62A07801AFE6}"/>
          </ac:spMkLst>
        </pc:spChg>
        <pc:spChg chg="add mod">
          <ac:chgData name="Calum McGeown" userId="1675c5f4-92fe-4701-ac7f-c8e6e2ee8656" providerId="ADAL" clId="{2607D02D-DCFF-4738-AE3E-DD7E1ACD1BFA}" dt="2026-01-28T14:58:17.908" v="7494" actId="1076"/>
          <ac:spMkLst>
            <pc:docMk/>
            <pc:sldMk cId="3963691737" sldId="1572"/>
            <ac:spMk id="7" creationId="{936E122A-136D-73E2-D7D8-0C7D6648EA76}"/>
          </ac:spMkLst>
        </pc:spChg>
        <pc:spChg chg="add mod">
          <ac:chgData name="Calum McGeown" userId="1675c5f4-92fe-4701-ac7f-c8e6e2ee8656" providerId="ADAL" clId="{2607D02D-DCFF-4738-AE3E-DD7E1ACD1BFA}" dt="2026-01-28T14:58:05.477" v="7492"/>
          <ac:spMkLst>
            <pc:docMk/>
            <pc:sldMk cId="3963691737" sldId="1572"/>
            <ac:spMk id="9" creationId="{8D9E5AF9-434A-B64E-1E8C-893A301A5E52}"/>
          </ac:spMkLst>
        </pc:spChg>
        <pc:picChg chg="add mod modCrop">
          <ac:chgData name="Calum McGeown" userId="1675c5f4-92fe-4701-ac7f-c8e6e2ee8656" providerId="ADAL" clId="{2607D02D-DCFF-4738-AE3E-DD7E1ACD1BFA}" dt="2026-01-28T14:58:12.219" v="7493" actId="14100"/>
          <ac:picMkLst>
            <pc:docMk/>
            <pc:sldMk cId="3963691737" sldId="1572"/>
            <ac:picMk id="3" creationId="{CAC62252-F2A2-4DA1-99AE-CEEF876214AB}"/>
          </ac:picMkLst>
        </pc:picChg>
        <pc:picChg chg="add mod">
          <ac:chgData name="Calum McGeown" userId="1675c5f4-92fe-4701-ac7f-c8e6e2ee8656" providerId="ADAL" clId="{2607D02D-DCFF-4738-AE3E-DD7E1ACD1BFA}" dt="2026-01-16T11:31:14.410" v="7154" actId="29295"/>
          <ac:picMkLst>
            <pc:docMk/>
            <pc:sldMk cId="3963691737" sldId="1572"/>
            <ac:picMk id="4" creationId="{29CEF6F0-30AC-72BB-30C0-59DFCE2C1672}"/>
          </ac:picMkLst>
        </pc:picChg>
        <pc:picChg chg="add mod">
          <ac:chgData name="Calum McGeown" userId="1675c5f4-92fe-4701-ac7f-c8e6e2ee8656" providerId="ADAL" clId="{2607D02D-DCFF-4738-AE3E-DD7E1ACD1BFA}" dt="2026-01-28T14:58:05.477" v="7492"/>
          <ac:picMkLst>
            <pc:docMk/>
            <pc:sldMk cId="3963691737" sldId="1572"/>
            <ac:picMk id="8" creationId="{B127CAD8-5150-234A-9ECC-4126737DFF9A}"/>
          </ac:picMkLst>
        </pc:picChg>
      </pc:sldChg>
      <pc:sldChg chg="addSp modSp add">
        <pc:chgData name="Calum McGeown" userId="1675c5f4-92fe-4701-ac7f-c8e6e2ee8656" providerId="ADAL" clId="{2607D02D-DCFF-4738-AE3E-DD7E1ACD1BFA}" dt="2026-01-28T15:03:38.608" v="7591"/>
        <pc:sldMkLst>
          <pc:docMk/>
          <pc:sldMk cId="1680380957" sldId="1580"/>
        </pc:sldMkLst>
      </pc:sldChg>
    </pc:docChg>
  </pc:docChgLst>
  <pc:docChgLst>
    <pc:chgData name="Giuseppe Mossuti" userId="S::giuseppe.mossuti_eun.org#ext#@wilabonn.onmicrosoft.com::7a503b0d-332c-4ce3-bdf7-cf79346f1006" providerId="AD" clId="Web-{A727644C-AA85-2999-B1E4-75892F62E978}"/>
    <pc:docChg chg="modSld">
      <pc:chgData name="Giuseppe Mossuti" userId="S::giuseppe.mossuti_eun.org#ext#@wilabonn.onmicrosoft.com::7a503b0d-332c-4ce3-bdf7-cf79346f1006" providerId="AD" clId="Web-{A727644C-AA85-2999-B1E4-75892F62E978}" dt="2026-01-28T14:16:25.418" v="17"/>
      <pc:docMkLst>
        <pc:docMk/>
      </pc:docMkLst>
      <pc:sldChg chg="addSp delSp modSp">
        <pc:chgData name="Giuseppe Mossuti" userId="S::giuseppe.mossuti_eun.org#ext#@wilabonn.onmicrosoft.com::7a503b0d-332c-4ce3-bdf7-cf79346f1006" providerId="AD" clId="Web-{A727644C-AA85-2999-B1E4-75892F62E978}" dt="2026-01-28T14:16:25.418" v="17"/>
        <pc:sldMkLst>
          <pc:docMk/>
          <pc:sldMk cId="2639310733" sldId="1567"/>
        </pc:sldMkLst>
        <pc:spChg chg="mod">
          <ac:chgData name="Giuseppe Mossuti" userId="S::giuseppe.mossuti_eun.org#ext#@wilabonn.onmicrosoft.com::7a503b0d-332c-4ce3-bdf7-cf79346f1006" providerId="AD" clId="Web-{A727644C-AA85-2999-B1E4-75892F62E978}" dt="2026-01-28T14:11:53.116" v="13" actId="1076"/>
          <ac:spMkLst>
            <pc:docMk/>
            <pc:sldMk cId="2639310733" sldId="1567"/>
            <ac:spMk id="15" creationId="{67A6C851-6CD2-2C6D-F1EA-C01B437110CA}"/>
          </ac:spMkLst>
        </pc:spChg>
      </pc:sldChg>
    </pc:docChg>
  </pc:docChgLst>
  <pc:docChgLst>
    <pc:chgData name="Claire McDonnell" userId="S::claire.mcdonnell_tudublin.ie#ext#@wilabonn.onmicrosoft.com::9cd2693e-b785-4edf-819c-faef14354a5a" providerId="AD" clId="Web-{BAB7E4CF-8BE1-ACF2-A287-9D850871100B}"/>
    <pc:docChg chg="mod">
      <pc:chgData name="Claire McDonnell" userId="S::claire.mcdonnell_tudublin.ie#ext#@wilabonn.onmicrosoft.com::9cd2693e-b785-4edf-819c-faef14354a5a" providerId="AD" clId="Web-{BAB7E4CF-8BE1-ACF2-A287-9D850871100B}" dt="2026-01-22T08:54:30.657" v="0"/>
      <pc:docMkLst>
        <pc:docMk/>
      </pc:docMkLst>
    </pc:docChg>
  </pc:docChgLst>
  <pc:docChgLst>
    <pc:chgData name="Claire McDonnell" userId="S::claire.mcdonnell_tudublin.ie#ext#@wilabonn.onmicrosoft.com::9cd2693e-b785-4edf-819c-faef14354a5a" providerId="AD" clId="Web-{5F99F86C-5725-F765-F2C8-5ED2FB3946ED}"/>
    <pc:docChg chg="modSld">
      <pc:chgData name="Claire McDonnell" userId="S::claire.mcdonnell_tudublin.ie#ext#@wilabonn.onmicrosoft.com::9cd2693e-b785-4edf-819c-faef14354a5a" providerId="AD" clId="Web-{5F99F86C-5725-F765-F2C8-5ED2FB3946ED}" dt="2026-01-20T23:17:54.083" v="18" actId="1076"/>
      <pc:docMkLst>
        <pc:docMk/>
      </pc:docMkLst>
      <pc:sldChg chg="delSp modSp">
        <pc:chgData name="Claire McDonnell" userId="S::claire.mcdonnell_tudublin.ie#ext#@wilabonn.onmicrosoft.com::9cd2693e-b785-4edf-819c-faef14354a5a" providerId="AD" clId="Web-{5F99F86C-5725-F765-F2C8-5ED2FB3946ED}" dt="2026-01-20T23:17:54.083" v="18" actId="1076"/>
        <pc:sldMkLst>
          <pc:docMk/>
          <pc:sldMk cId="4078349750" sldId="1571"/>
        </pc:sldMkLst>
        <pc:spChg chg="mod">
          <ac:chgData name="Claire McDonnell" userId="S::claire.mcdonnell_tudublin.ie#ext#@wilabonn.onmicrosoft.com::9cd2693e-b785-4edf-819c-faef14354a5a" providerId="AD" clId="Web-{5F99F86C-5725-F765-F2C8-5ED2FB3946ED}" dt="2026-01-20T23:17:54.083" v="18" actId="1076"/>
          <ac:spMkLst>
            <pc:docMk/>
            <pc:sldMk cId="4078349750" sldId="1571"/>
            <ac:spMk id="8" creationId="{042948D2-8C89-8BAB-4E74-9D4ABE164089}"/>
          </ac:spMkLst>
        </pc:spChg>
        <pc:picChg chg="mod">
          <ac:chgData name="Claire McDonnell" userId="S::claire.mcdonnell_tudublin.ie#ext#@wilabonn.onmicrosoft.com::9cd2693e-b785-4edf-819c-faef14354a5a" providerId="AD" clId="Web-{5F99F86C-5725-F765-F2C8-5ED2FB3946ED}" dt="2026-01-20T23:17:02.724" v="5" actId="1076"/>
          <ac:picMkLst>
            <pc:docMk/>
            <pc:sldMk cId="4078349750" sldId="1571"/>
            <ac:picMk id="16" creationId="{D1CB1448-07D5-F6E3-7F49-2D1CAF966EEA}"/>
          </ac:picMkLst>
        </pc:picChg>
      </pc:sldChg>
    </pc:docChg>
  </pc:docChgLst>
  <pc:docChgLst>
    <pc:chgData name="Calum McGeown" userId="S::mcgeownc_qub.ac.uk#ext#@wilabonn.onmicrosoft.com::acdc1b17-c1c6-407e-9a43-dd62ca1899f2" providerId="AD" clId="Web-{3B3678CF-0F44-21DC-0FD6-87D6D4D14F38}"/>
    <pc:docChg chg="modSld">
      <pc:chgData name="Calum McGeown" userId="S::mcgeownc_qub.ac.uk#ext#@wilabonn.onmicrosoft.com::acdc1b17-c1c6-407e-9a43-dd62ca1899f2" providerId="AD" clId="Web-{3B3678CF-0F44-21DC-0FD6-87D6D4D14F38}" dt="2026-01-23T15:15:49.184" v="15" actId="20577"/>
      <pc:docMkLst>
        <pc:docMk/>
      </pc:docMkLst>
      <pc:sldChg chg="modSp modCm">
        <pc:chgData name="Calum McGeown" userId="S::mcgeownc_qub.ac.uk#ext#@wilabonn.onmicrosoft.com::acdc1b17-c1c6-407e-9a43-dd62ca1899f2" providerId="AD" clId="Web-{3B3678CF-0F44-21DC-0FD6-87D6D4D14F38}" dt="2026-01-23T15:15:49.184" v="15" actId="20577"/>
        <pc:sldMkLst>
          <pc:docMk/>
          <pc:sldMk cId="3329877762" sldId="1537"/>
        </pc:sldMkLst>
        <pc:spChg chg="mod">
          <ac:chgData name="Calum McGeown" userId="S::mcgeownc_qub.ac.uk#ext#@wilabonn.onmicrosoft.com::acdc1b17-c1c6-407e-9a43-dd62ca1899f2" providerId="AD" clId="Web-{3B3678CF-0F44-21DC-0FD6-87D6D4D14F38}" dt="2026-01-23T15:15:49.184" v="15" actId="20577"/>
          <ac:spMkLst>
            <pc:docMk/>
            <pc:sldMk cId="3329877762" sldId="1537"/>
            <ac:spMk id="8" creationId="{649B8E80-A8B9-54BA-3EA1-B15BABAD3BA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alum McGeown" userId="S::mcgeownc_qub.ac.uk#ext#@wilabonn.onmicrosoft.com::acdc1b17-c1c6-407e-9a43-dd62ca1899f2" providerId="AD" clId="Web-{3B3678CF-0F44-21DC-0FD6-87D6D4D14F38}" dt="2026-01-23T15:14:25.214" v="2" actId="20577"/>
              <pc2:cmMkLst xmlns:pc2="http://schemas.microsoft.com/office/powerpoint/2019/9/main/command">
                <pc:docMk/>
                <pc:sldMk cId="3329877762" sldId="1537"/>
                <pc2:cmMk id="{97767FBD-FE18-4C76-808D-606CD55F06EC}"/>
              </pc2:cmMkLst>
            </pc226:cmChg>
          </p:ext>
        </pc:extLst>
      </pc:sldChg>
      <pc:sldChg chg="modSp modCm">
        <pc:chgData name="Calum McGeown" userId="S::mcgeownc_qub.ac.uk#ext#@wilabonn.onmicrosoft.com::acdc1b17-c1c6-407e-9a43-dd62ca1899f2" providerId="AD" clId="Web-{3B3678CF-0F44-21DC-0FD6-87D6D4D14F38}" dt="2026-01-23T15:15:30.621" v="14" actId="1076"/>
        <pc:sldMkLst>
          <pc:docMk/>
          <pc:sldMk cId="4095604592" sldId="1563"/>
        </pc:sldMkLst>
        <pc:spChg chg="mod">
          <ac:chgData name="Calum McGeown" userId="S::mcgeownc_qub.ac.uk#ext#@wilabonn.onmicrosoft.com::acdc1b17-c1c6-407e-9a43-dd62ca1899f2" providerId="AD" clId="Web-{3B3678CF-0F44-21DC-0FD6-87D6D4D14F38}" dt="2026-01-23T15:15:30.621" v="14" actId="1076"/>
          <ac:spMkLst>
            <pc:docMk/>
            <pc:sldMk cId="4095604592" sldId="1563"/>
            <ac:spMk id="7" creationId="{C1C55249-ECBA-EFA6-A1FA-7EFC0E37708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alum McGeown" userId="S::mcgeownc_qub.ac.uk#ext#@wilabonn.onmicrosoft.com::acdc1b17-c1c6-407e-9a43-dd62ca1899f2" providerId="AD" clId="Web-{3B3678CF-0F44-21DC-0FD6-87D6D4D14F38}" dt="2026-01-23T15:15:03.027" v="10" actId="20577"/>
              <pc2:cmMkLst xmlns:pc2="http://schemas.microsoft.com/office/powerpoint/2019/9/main/command">
                <pc:docMk/>
                <pc:sldMk cId="4095604592" sldId="1563"/>
                <pc2:cmMk id="{6B45D693-B3EB-4BA4-8CD1-072E8E99BA7B}"/>
              </pc2:cmMkLst>
            </pc226:cmChg>
          </p:ext>
        </pc:extLst>
      </pc:sldChg>
    </pc:docChg>
  </pc:docChgLst>
  <pc:docChgLst>
    <pc:chgData name="Giuseppe Mossuti" userId="S::giuseppe.mossuti_eun.org#ext#@wilabonn.onmicrosoft.com::7a503b0d-332c-4ce3-bdf7-cf79346f1006" providerId="AD" clId="Web-{91FEA55A-4173-1D47-A9FD-8582E07EBBD9}"/>
    <pc:docChg chg="modSld">
      <pc:chgData name="Giuseppe Mossuti" userId="S::giuseppe.mossuti_eun.org#ext#@wilabonn.onmicrosoft.com::7a503b0d-332c-4ce3-bdf7-cf79346f1006" providerId="AD" clId="Web-{91FEA55A-4173-1D47-A9FD-8582E07EBBD9}" dt="2026-01-27T13:28:41.523" v="1" actId="20577"/>
      <pc:docMkLst>
        <pc:docMk/>
      </pc:docMkLst>
      <pc:sldChg chg="modSp">
        <pc:chgData name="Giuseppe Mossuti" userId="S::giuseppe.mossuti_eun.org#ext#@wilabonn.onmicrosoft.com::7a503b0d-332c-4ce3-bdf7-cf79346f1006" providerId="AD" clId="Web-{91FEA55A-4173-1D47-A9FD-8582E07EBBD9}" dt="2026-01-27T13:28:41.523" v="1" actId="20577"/>
        <pc:sldMkLst>
          <pc:docMk/>
          <pc:sldMk cId="505636299" sldId="1568"/>
        </pc:sldMkLst>
        <pc:spChg chg="mod">
          <ac:chgData name="Giuseppe Mossuti" userId="S::giuseppe.mossuti_eun.org#ext#@wilabonn.onmicrosoft.com::7a503b0d-332c-4ce3-bdf7-cf79346f1006" providerId="AD" clId="Web-{91FEA55A-4173-1D47-A9FD-8582E07EBBD9}" dt="2026-01-27T13:28:41.523" v="1" actId="20577"/>
          <ac:spMkLst>
            <pc:docMk/>
            <pc:sldMk cId="505636299" sldId="1568"/>
            <ac:spMk id="10" creationId="{0FF906BA-A2BC-4773-DEB6-41975835DE85}"/>
          </ac:spMkLst>
        </pc:spChg>
      </pc:sldChg>
    </pc:docChg>
  </pc:docChgLst>
  <pc:docChgLst>
    <pc:chgData name="Calum McGeown" userId="S::mcgeownc_qub.ac.uk#ext#@wilabonn.onmicrosoft.com::acdc1b17-c1c6-407e-9a43-dd62ca1899f2" providerId="AD" clId="Web-{A6F5B290-C8F6-6D6D-5032-B877F020D0D0}"/>
    <pc:docChg chg="addSld delSld modSld">
      <pc:chgData name="Calum McGeown" userId="S::mcgeownc_qub.ac.uk#ext#@wilabonn.onmicrosoft.com::acdc1b17-c1c6-407e-9a43-dd62ca1899f2" providerId="AD" clId="Web-{A6F5B290-C8F6-6D6D-5032-B877F020D0D0}" dt="2026-01-23T10:49:37.850" v="36"/>
      <pc:docMkLst>
        <pc:docMk/>
      </pc:docMkLst>
      <pc:sldChg chg="modSp">
        <pc:chgData name="Calum McGeown" userId="S::mcgeownc_qub.ac.uk#ext#@wilabonn.onmicrosoft.com::acdc1b17-c1c6-407e-9a43-dd62ca1899f2" providerId="AD" clId="Web-{A6F5B290-C8F6-6D6D-5032-B877F020D0D0}" dt="2026-01-23T10:47:03.506" v="7" actId="20577"/>
        <pc:sldMkLst>
          <pc:docMk/>
          <pc:sldMk cId="505636299" sldId="1568"/>
        </pc:sldMkLst>
        <pc:spChg chg="mod">
          <ac:chgData name="Calum McGeown" userId="S::mcgeownc_qub.ac.uk#ext#@wilabonn.onmicrosoft.com::acdc1b17-c1c6-407e-9a43-dd62ca1899f2" providerId="AD" clId="Web-{A6F5B290-C8F6-6D6D-5032-B877F020D0D0}" dt="2026-01-23T10:47:03.506" v="7" actId="20577"/>
          <ac:spMkLst>
            <pc:docMk/>
            <pc:sldMk cId="505636299" sldId="1568"/>
            <ac:spMk id="23" creationId="{90E11DE6-CD40-A368-07D8-BE6706FF312B}"/>
          </ac:spMkLst>
        </pc:spChg>
      </pc:sldChg>
    </pc:docChg>
  </pc:docChgLst>
  <pc:docChgLst>
    <pc:chgData name="Giuseppe Mossuti" userId="S::giuseppe.mossuti_eun.org#ext#@wilabonn.onmicrosoft.com::7a503b0d-332c-4ce3-bdf7-cf79346f1006" providerId="AD" clId="Web-{9FAA9690-DF85-C2B9-D03A-48951A649B5B}"/>
    <pc:docChg chg="modSld">
      <pc:chgData name="Giuseppe Mossuti" userId="S::giuseppe.mossuti_eun.org#ext#@wilabonn.onmicrosoft.com::7a503b0d-332c-4ce3-bdf7-cf79346f1006" providerId="AD" clId="Web-{9FAA9690-DF85-C2B9-D03A-48951A649B5B}" dt="2026-02-03T10:21:43.759" v="0" actId="1076"/>
      <pc:docMkLst>
        <pc:docMk/>
      </pc:docMkLst>
      <pc:sldChg chg="modSp">
        <pc:chgData name="Giuseppe Mossuti" userId="S::giuseppe.mossuti_eun.org#ext#@wilabonn.onmicrosoft.com::7a503b0d-332c-4ce3-bdf7-cf79346f1006" providerId="AD" clId="Web-{9FAA9690-DF85-C2B9-D03A-48951A649B5B}" dt="2026-02-03T10:21:43.759" v="0" actId="1076"/>
        <pc:sldMkLst>
          <pc:docMk/>
          <pc:sldMk cId="4078349750" sldId="1571"/>
        </pc:sldMkLst>
        <pc:spChg chg="mod">
          <ac:chgData name="Giuseppe Mossuti" userId="S::giuseppe.mossuti_eun.org#ext#@wilabonn.onmicrosoft.com::7a503b0d-332c-4ce3-bdf7-cf79346f1006" providerId="AD" clId="Web-{9FAA9690-DF85-C2B9-D03A-48951A649B5B}" dt="2026-02-03T10:21:43.759" v="0" actId="1076"/>
          <ac:spMkLst>
            <pc:docMk/>
            <pc:sldMk cId="4078349750" sldId="1571"/>
            <ac:spMk id="8" creationId="{042948D2-8C89-8BAB-4E74-9D4ABE16408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39869-1B4B-4ADE-807A-3843B3562C5C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DAB55-18C7-4CDE-97BC-FABE64B7EB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153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DAB55-18C7-4CDE-97BC-FABE64B7EB4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314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1B748-9D0B-DA0B-A1B7-43CC083C0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3F232A-9F22-3144-ED4E-66DF2111A4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08BB10-E0DA-308C-E267-67117CD0EE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97363-1AA2-AA1A-C050-40E505D241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DAB55-18C7-4CDE-97BC-FABE64B7EB4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946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73C7C-D454-B4B4-9502-37CD28CF2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2B3E71-DDEA-FF62-BC03-1EDCA60DEB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34218E-6598-1D70-4BC7-AFD0C60C36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A8204-2595-1FCA-044A-23B61B85DE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DAB55-18C7-4CDE-97BC-FABE64B7EB4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906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NILQ-9ieKU?feature=shared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bond.edu.au/en/publications/components-of-successful-service-learning-programs-notes-from-bar/" TargetMode="External"/><Relationship Id="rId2" Type="http://schemas.openxmlformats.org/officeDocument/2006/relationships/hyperlink" Target="https://people.wou.edu/~girodm/670/service_learning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hyperlink" Target="https://www.researchgate.net/publication/224880720_Literature_Review_Embedding_PublicCommunity_Engagement_in_the_Curriculum_An_Example_of_University-Public_Engagemen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research-and-innovation.ec.europa.eu/funding/funding-opportunities/funding-programmes-and-open-calls/horizon-europe/eu-missions-horizon-europe/soil-deal-europe_en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eg"/><Relationship Id="rId5" Type="http://schemas.openxmlformats.org/officeDocument/2006/relationships/hyperlink" Target="https://mission-soil-platform.ec.europa.eu/sites/default/files/2023-10/FS-Soil-Deal-for-Europe_EN_042023_0.pdf" TargetMode="Externa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engagement.ac.uk/sites/default/files/2023-08/cbpr_ethics_guide_web_november_2012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hyperlink" Target="https://www.researchgate.net/publication/42253923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rug.nl/en/publications/science-shops-as-university-society-interfaces-an-interactive-app" TargetMode="External"/><Relationship Id="rId7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tandfonline.com/doi/abs/10.1080/07294360.2021.1945545" TargetMode="External"/><Relationship Id="rId5" Type="http://schemas.openxmlformats.org/officeDocument/2006/relationships/hyperlink" Target="https://www.publicengagement.ac.uk/sites/default/files/2023-07/what_works_engaging_the_public_through_social_media_november_2018.pdf" TargetMode="External"/><Relationship Id="rId4" Type="http://schemas.openxmlformats.org/officeDocument/2006/relationships/hyperlink" Target="https://www.researchgate.net/publication/254360536_Identifying_the_Essential_Elements_of_Effective_Science_Communication_What_do_the_experts_say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loess-project.eu/cerl-module-for-lecturers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rrow.tudublin.ie/diraabk/9/" TargetMode="External"/><Relationship Id="rId7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c.europa.eu/research/participants/documents/downloadPublic?documentIds=080166e5aa8f7b6b&amp;appId=PPGMS" TargetMode="External"/><Relationship Id="rId5" Type="http://schemas.openxmlformats.org/officeDocument/2006/relationships/hyperlink" Target="https://www.uwindsor.ca/ctl/sites/uwindsor.ca.ctl/files/high-impact-practices-final.pdf" TargetMode="External"/><Relationship Id="rId4" Type="http://schemas.openxmlformats.org/officeDocument/2006/relationships/hyperlink" Target="https://loess-project.eu/wp-content/uploads/2025/05/D3.1-LOESS-Guidelines-for-CERL-in-HE.pdf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oess-project.eu/cerl-module-for-lecturers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A9B01-08E0-3765-81E3-CC11DEBFE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1C1616-3E8B-4109-51BD-546818F84CD9}"/>
              </a:ext>
            </a:extLst>
          </p:cNvPr>
          <p:cNvSpPr/>
          <p:nvPr/>
        </p:nvSpPr>
        <p:spPr>
          <a:xfrm>
            <a:off x="8361680" y="0"/>
            <a:ext cx="782320" cy="6858000"/>
          </a:xfrm>
          <a:prstGeom prst="rect">
            <a:avLst/>
          </a:prstGeom>
          <a:solidFill>
            <a:srgbClr val="5C9E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70CECCB-1835-5267-9049-9D9F1F9F6827}"/>
              </a:ext>
            </a:extLst>
          </p:cNvPr>
          <p:cNvSpPr/>
          <p:nvPr/>
        </p:nvSpPr>
        <p:spPr>
          <a:xfrm>
            <a:off x="7416800" y="243840"/>
            <a:ext cx="1727200" cy="1537002"/>
          </a:xfrm>
          <a:prstGeom prst="ellipse">
            <a:avLst/>
          </a:prstGeom>
          <a:solidFill>
            <a:schemeClr val="bg1"/>
          </a:solidFill>
          <a:ln>
            <a:solidFill>
              <a:srgbClr val="64AC4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"/>
          </a:p>
        </p:txBody>
      </p:sp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17CC263E-52CE-3062-4780-98D0BA054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064" y="763687"/>
            <a:ext cx="1462672" cy="49730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59AC84D-6C6D-4E94-EFCC-9A234BF05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24682"/>
            <a:ext cx="8361680" cy="1143000"/>
          </a:xfrm>
        </p:spPr>
        <p:txBody>
          <a:bodyPr>
            <a:normAutofit fontScale="90000"/>
          </a:bodyPr>
          <a:lstStyle/>
          <a:p>
            <a:r>
              <a:rPr lang="es" dirty="0">
                <a:latin typeface="Aptos" panose="020B0004020202020204" pitchFamily="34" charset="0"/>
              </a:rPr>
              <a:t>Investigación y Aprendizaje Comprometidos con la Comunidad (CERL) para la salud del suelo</a:t>
            </a:r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63589468-E1DD-9518-1B75-2D7572ADDC5D}"/>
              </a:ext>
            </a:extLst>
          </p:cNvPr>
          <p:cNvSpPr txBox="1">
            <a:spLocks/>
          </p:cNvSpPr>
          <p:nvPr/>
        </p:nvSpPr>
        <p:spPr>
          <a:xfrm>
            <a:off x="0" y="3248647"/>
            <a:ext cx="83616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" sz="3200" i="1" dirty="0">
                <a:latin typeface="Aptos" panose="020B0004020202020204" pitchFamily="34" charset="0"/>
              </a:rPr>
              <a:t>Módulo para docentes de educación superior</a:t>
            </a:r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4BBE934B-BBE7-6D50-714C-70AF539F757D}"/>
              </a:ext>
            </a:extLst>
          </p:cNvPr>
          <p:cNvSpPr txBox="1">
            <a:spLocks/>
          </p:cNvSpPr>
          <p:nvPr/>
        </p:nvSpPr>
        <p:spPr>
          <a:xfrm>
            <a:off x="0" y="4003165"/>
            <a:ext cx="83616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" sz="2400">
                <a:latin typeface="Aptos" panose="020B0004020202020204" pitchFamily="34" charset="0"/>
              </a:rPr>
              <a:t>Componente 1/4: Introducción a CERL y reflexión sobre tu propia enseñanza o plan de estudios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A6C851-6CD2-2C6D-F1EA-C01B437110CA}"/>
              </a:ext>
            </a:extLst>
          </p:cNvPr>
          <p:cNvSpPr txBox="1"/>
          <p:nvPr/>
        </p:nvSpPr>
        <p:spPr>
          <a:xfrm>
            <a:off x="132264" y="5900683"/>
            <a:ext cx="5698939" cy="474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defRPr sz="2800" b="0">
                <a:solidFill>
                  <a:srgbClr val="000000"/>
                </a:solidFill>
              </a:defRPr>
            </a:pPr>
            <a:r>
              <a:rPr lang="es" sz="1100" dirty="0">
                <a:latin typeface="Aptos" panose="020B0004020202020204" pitchFamily="34" charset="0"/>
              </a:rPr>
              <a:t>Dra. Claire McDonnell, Technological University Dublin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defRPr sz="2800" b="0">
                <a:solidFill>
                  <a:srgbClr val="000000"/>
                </a:solidFill>
              </a:defRPr>
            </a:pPr>
            <a:r>
              <a:rPr lang="es" sz="1100" dirty="0">
                <a:latin typeface="Aptos" panose="020B0004020202020204" pitchFamily="34" charset="0"/>
              </a:rPr>
              <a:t>Dra. Emma McKenna, Queen’s University Belfast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9B26ED6-A176-EF2A-7609-AB93B4FD2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8043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"/>
          </a:p>
        </p:txBody>
      </p:sp>
      <p:pic>
        <p:nvPicPr>
          <p:cNvPr id="2052" name="Imagen 11">
            <a:extLst>
              <a:ext uri="{FF2B5EF4-FFF2-40B4-BE49-F238E27FC236}">
                <a16:creationId xmlns:a16="http://schemas.microsoft.com/office/drawing/2014/main" id="{03953A91-B8B1-3217-C886-1042DF17E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4" y="6483246"/>
            <a:ext cx="1379538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76A2EF71-F3F7-8AF7-3FD0-4B8714D27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802" y="6473819"/>
            <a:ext cx="69636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" altLang="ja-JP" sz="700" b="0" i="0" u="none" strike="noStrike" cap="none" normalizeH="0" baseline="0" dirty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Financiado por la Unión Europea en el marco del Acuerdo de subvención 101112707. Las opiniones y puntos de vista expresados solo comprometen a su(s) autor(es) y no reflejan necesariamente los de la Unión Europea o los de la Agencia Ejecutiva Europea de Investigación. Ni la Unión Europea ni la autoridad otorgante pueden ser considerados responsables de ellos.</a:t>
            </a:r>
            <a:endParaRPr kumimoji="0" lang="e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310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9F4D8-4802-8896-DB6F-CC0CFD9FD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8A20F34-8768-60A2-5B50-ABDEB7D74CAB}"/>
              </a:ext>
            </a:extLst>
          </p:cNvPr>
          <p:cNvSpPr/>
          <p:nvPr/>
        </p:nvSpPr>
        <p:spPr>
          <a:xfrm>
            <a:off x="8361680" y="0"/>
            <a:ext cx="782320" cy="6858000"/>
          </a:xfrm>
          <a:prstGeom prst="rect">
            <a:avLst/>
          </a:prstGeom>
          <a:solidFill>
            <a:srgbClr val="5C9E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8F77766-6696-F6F4-6E50-6BE8DB1C4F9E}"/>
              </a:ext>
            </a:extLst>
          </p:cNvPr>
          <p:cNvSpPr/>
          <p:nvPr/>
        </p:nvSpPr>
        <p:spPr>
          <a:xfrm>
            <a:off x="7416800" y="243840"/>
            <a:ext cx="1727200" cy="1537002"/>
          </a:xfrm>
          <a:prstGeom prst="ellipse">
            <a:avLst/>
          </a:prstGeom>
          <a:solidFill>
            <a:schemeClr val="bg1"/>
          </a:solidFill>
          <a:ln>
            <a:solidFill>
              <a:srgbClr val="64AC4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2B71CFA8-1835-83C5-4514-C63EC8100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064" y="763687"/>
            <a:ext cx="1462672" cy="49730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9431254-E76F-1A47-9A85-A43A70D85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424" y="412689"/>
            <a:ext cx="6492332" cy="1143000"/>
          </a:xfrm>
        </p:spPr>
        <p:txBody>
          <a:bodyPr>
            <a:noAutofit/>
          </a:bodyPr>
          <a:lstStyle/>
          <a:p>
            <a:r>
              <a:rPr lang="es" sz="3200" dirty="0">
                <a:latin typeface="Aptos" panose="020B0004020202020204" pitchFamily="34" charset="0"/>
              </a:rPr>
              <a:t>Caso de estudio sobre la CERL para la salud del suelo: vídeo breve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4B7AED-642D-7885-F16B-CD507B9DCDBA}"/>
              </a:ext>
            </a:extLst>
          </p:cNvPr>
          <p:cNvSpPr txBox="1"/>
          <p:nvPr/>
        </p:nvSpPr>
        <p:spPr>
          <a:xfrm>
            <a:off x="1572367" y="5936943"/>
            <a:ext cx="51990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" sz="1600" dirty="0">
                <a:latin typeface="Aptos" panose="020B0004020202020204" pitchFamily="34" charset="0"/>
                <a:hlinkClick r:id="rId3"/>
              </a:rPr>
              <a:t>https://youtu.be/sNILQ-9ieKU?feature=shared</a:t>
            </a:r>
            <a:endParaRPr lang="es" dirty="0">
              <a:latin typeface="Aptos" panose="020B0004020202020204" pitchFamily="34" charset="0"/>
            </a:endParaRPr>
          </a:p>
        </p:txBody>
      </p:sp>
      <p:pic>
        <p:nvPicPr>
          <p:cNvPr id="8" name="Picture 7" descr="A person in gloves holding tools&#10;&#10;AI-generated content may be incorrect.">
            <a:extLst>
              <a:ext uri="{FF2B5EF4-FFF2-40B4-BE49-F238E27FC236}">
                <a16:creationId xmlns:a16="http://schemas.microsoft.com/office/drawing/2014/main" id="{134CB7EF-9A4E-EF7C-B58C-2C1B739E2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966" y="2324603"/>
            <a:ext cx="6929396" cy="35556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FD38DF-B001-D5D8-BFBE-646E462C9835}"/>
              </a:ext>
            </a:extLst>
          </p:cNvPr>
          <p:cNvSpPr txBox="1"/>
          <p:nvPr/>
        </p:nvSpPr>
        <p:spPr>
          <a:xfrm>
            <a:off x="650424" y="1674289"/>
            <a:ext cx="7042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" sz="1600" dirty="0">
                <a:latin typeface="Aptos" panose="020B0004020202020204" pitchFamily="34" charset="0"/>
              </a:rPr>
              <a:t>Mira este breve vídeo sobre la colaboración basada en CERL entre la Facultad de Microbiología de la Universidad de Cork y Green Campus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F247C7C-C475-9343-60B6-5C298DFB5491}"/>
              </a:ext>
            </a:extLst>
          </p:cNvPr>
          <p:cNvSpPr txBox="1"/>
          <p:nvPr/>
        </p:nvSpPr>
        <p:spPr>
          <a:xfrm>
            <a:off x="47697" y="6275497"/>
            <a:ext cx="113404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75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Poppins" panose="00000500000000000000" pitchFamily="50" charset="0"/>
              </a:rPr>
              <a:t>loess-project.eu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A19A0E7-F0BD-6584-2726-56CAB2CDB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4" y="6483246"/>
            <a:ext cx="1379538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2B74B976-2C14-17A7-FE14-034DD8FFB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802" y="6473819"/>
            <a:ext cx="69636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" altLang="ja-JP" sz="700" b="0" i="0" u="none" strike="noStrike" cap="none" normalizeH="0" baseline="0" dirty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Financiado por la Unión Europea en el marco del Acuerdo de subvención 101112707. Las opiniones y puntos de vista expresados solo comprometen a su(s) autor(es) y no reflejan necesariamente los de la Unión Europea o los de la Agencia Ejecutiva Europea de Investigación. Ni la Unión Europea ni la autoridad otorgante pueden ser considerados responsables de ellos.</a:t>
            </a:r>
            <a:endParaRPr kumimoji="0" lang="e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321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7B8BB-9FD0-1993-B53B-FF6804D10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FA299F-F4B7-8471-DF50-5F06792960B9}"/>
              </a:ext>
            </a:extLst>
          </p:cNvPr>
          <p:cNvSpPr/>
          <p:nvPr/>
        </p:nvSpPr>
        <p:spPr>
          <a:xfrm>
            <a:off x="8361680" y="0"/>
            <a:ext cx="782320" cy="6858000"/>
          </a:xfrm>
          <a:prstGeom prst="rect">
            <a:avLst/>
          </a:prstGeom>
          <a:solidFill>
            <a:srgbClr val="5C9E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420FC8A-790C-7B24-D536-B79C185951AD}"/>
              </a:ext>
            </a:extLst>
          </p:cNvPr>
          <p:cNvSpPr/>
          <p:nvPr/>
        </p:nvSpPr>
        <p:spPr>
          <a:xfrm>
            <a:off x="7416800" y="243840"/>
            <a:ext cx="1727200" cy="1537002"/>
          </a:xfrm>
          <a:prstGeom prst="ellipse">
            <a:avLst/>
          </a:prstGeom>
          <a:solidFill>
            <a:schemeClr val="bg1"/>
          </a:solidFill>
          <a:ln>
            <a:solidFill>
              <a:srgbClr val="64AC4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E8F315EC-A546-E627-47AD-E21E69155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064" y="763687"/>
            <a:ext cx="1462672" cy="49730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193ACFD0-A5E0-32F4-788D-27E5BFA27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1991"/>
            <a:ext cx="8361680" cy="1143000"/>
          </a:xfrm>
        </p:spPr>
        <p:txBody>
          <a:bodyPr/>
          <a:lstStyle/>
          <a:p>
            <a:r>
              <a:rPr kumimoji="0" lang="es" altLang="en-US" sz="36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Reflexión breve</a:t>
            </a:r>
            <a:endParaRPr lang="es">
              <a:latin typeface="Aptos" panose="020B00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441F35-4A20-F5C4-67FD-2F889D13171A}"/>
              </a:ext>
            </a:extLst>
          </p:cNvPr>
          <p:cNvSpPr txBox="1"/>
          <p:nvPr/>
        </p:nvSpPr>
        <p:spPr>
          <a:xfrm>
            <a:off x="480857" y="2661223"/>
            <a:ext cx="740838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" sz="2400">
                <a:solidFill>
                  <a:prstClr val="black"/>
                </a:solidFill>
                <a:latin typeface="Aptos" panose="020B0004020202020204" pitchFamily="34" charset="0"/>
              </a:rPr>
              <a:t>¿</a:t>
            </a:r>
            <a:r>
              <a:rPr kumimoji="0" lang="e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Qué importancia crees que tiene incorporar la participación de la comunidad en el plan de estudios? Si tuvieras que asignar un valor entre 1 (no es necesario) y 5 (es esencial), ¿cuál sería?</a:t>
            </a:r>
            <a:r>
              <a:rPr lang="es" sz="2400">
                <a:solidFill>
                  <a:prstClr val="black"/>
                </a:solidFill>
                <a:latin typeface="Aptos" panose="020B0004020202020204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2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" sz="2400" i="1">
                <a:solidFill>
                  <a:prstClr val="black"/>
                </a:solidFill>
                <a:latin typeface="Aptos" panose="020B0004020202020204" pitchFamily="34" charset="0"/>
              </a:rPr>
              <a:t>Reflexiona sobre tu razonamiento y anota brevemente por qué has llegado a esa conclusión. </a:t>
            </a:r>
            <a:endParaRPr kumimoji="0" lang="es" sz="2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14" name="Graphic 13" descr="Person with idea outline">
            <a:extLst>
              <a:ext uri="{FF2B5EF4-FFF2-40B4-BE49-F238E27FC236}">
                <a16:creationId xmlns:a16="http://schemas.microsoft.com/office/drawing/2014/main" id="{7E36963E-7505-3A8B-6D2C-7B6C7BE75BC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1617" y="440157"/>
            <a:ext cx="1214834" cy="1214834"/>
          </a:xfrm>
          <a:prstGeom prst="rect">
            <a:avLst/>
          </a:prstGeom>
        </p:spPr>
      </p:pic>
      <p:sp>
        <p:nvSpPr>
          <p:cNvPr id="7" name="CuadroTexto 10">
            <a:extLst>
              <a:ext uri="{FF2B5EF4-FFF2-40B4-BE49-F238E27FC236}">
                <a16:creationId xmlns:a16="http://schemas.microsoft.com/office/drawing/2014/main" id="{AF7C4353-4961-1129-BBE3-0D8E91336FE7}"/>
              </a:ext>
            </a:extLst>
          </p:cNvPr>
          <p:cNvSpPr txBox="1"/>
          <p:nvPr/>
        </p:nvSpPr>
        <p:spPr>
          <a:xfrm>
            <a:off x="47697" y="6275497"/>
            <a:ext cx="113404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75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Poppins" panose="00000500000000000000" pitchFamily="50" charset="0"/>
              </a:rPr>
              <a:t>loess-project.eu</a:t>
            </a:r>
          </a:p>
        </p:txBody>
      </p:sp>
      <p:pic>
        <p:nvPicPr>
          <p:cNvPr id="8" name="Imagen 11">
            <a:extLst>
              <a:ext uri="{FF2B5EF4-FFF2-40B4-BE49-F238E27FC236}">
                <a16:creationId xmlns:a16="http://schemas.microsoft.com/office/drawing/2014/main" id="{DEE2CFA0-D589-4B36-2950-E66AE3027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4" y="6483246"/>
            <a:ext cx="1379538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635640BF-9C33-117F-30CB-480E26BD7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802" y="6473819"/>
            <a:ext cx="69636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" altLang="ja-JP" sz="700" b="0" i="0" u="none" strike="noStrike" cap="none" normalizeH="0" baseline="0" dirty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Financiado por la Unión Europea en el marco del Acuerdo de subvención 101112707. Las opiniones y puntos de vista expresados solo comprometen a su(s) autor(es) y no reflejan necesariamente los de la Unión Europea o los de la Agencia Ejecutiva Europea de Investigación. Ni la Unión Europea ni la autoridad otorgante pueden ser considerados responsables de ellos.</a:t>
            </a:r>
            <a:endParaRPr kumimoji="0" lang="e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416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8BB35-5689-3689-5046-5E88ADFCF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216420-4D7F-ED95-8D2E-62FDADE7FC35}"/>
              </a:ext>
            </a:extLst>
          </p:cNvPr>
          <p:cNvSpPr/>
          <p:nvPr/>
        </p:nvSpPr>
        <p:spPr>
          <a:xfrm>
            <a:off x="8361680" y="0"/>
            <a:ext cx="782320" cy="6858000"/>
          </a:xfrm>
          <a:prstGeom prst="rect">
            <a:avLst/>
          </a:prstGeom>
          <a:solidFill>
            <a:srgbClr val="5C9E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D8D2A8B-190E-43DC-5A1A-37D17896F3D6}"/>
              </a:ext>
            </a:extLst>
          </p:cNvPr>
          <p:cNvSpPr/>
          <p:nvPr/>
        </p:nvSpPr>
        <p:spPr>
          <a:xfrm>
            <a:off x="7416800" y="60236"/>
            <a:ext cx="1727200" cy="1537002"/>
          </a:xfrm>
          <a:prstGeom prst="ellipse">
            <a:avLst/>
          </a:prstGeom>
          <a:solidFill>
            <a:schemeClr val="bg1"/>
          </a:solidFill>
          <a:ln>
            <a:solidFill>
              <a:srgbClr val="64AC4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17E2D4D7-124D-1DDD-197D-C8D0C2333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212" y="580083"/>
            <a:ext cx="1462672" cy="49730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4212D4B-01FD-B2F4-9444-0EA6CEB5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4" y="514474"/>
            <a:ext cx="8351796" cy="1143000"/>
          </a:xfrm>
        </p:spPr>
        <p:txBody>
          <a:bodyPr>
            <a:normAutofit/>
          </a:bodyPr>
          <a:lstStyle/>
          <a:p>
            <a:r>
              <a:rPr lang="es"/>
              <a:t>Ejercicio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EBF958-DCB2-6C7D-9D64-E856F0FB2A77}"/>
              </a:ext>
            </a:extLst>
          </p:cNvPr>
          <p:cNvSpPr txBox="1"/>
          <p:nvPr/>
        </p:nvSpPr>
        <p:spPr>
          <a:xfrm>
            <a:off x="220220" y="2138976"/>
            <a:ext cx="8141460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None/>
            </a:pPr>
            <a:r>
              <a:rPr lang="es" sz="1800" b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Poppins" panose="00000500000000000000" pitchFamily="2" charset="0"/>
              </a:rPr>
              <a:t>Dedica unos minutos a pensar y anotar tus respuestas a las siguientes preguntas (unos 6 minutos):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" sz="18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Poppins" panose="00000500000000000000" pitchFamily="2" charset="0"/>
              </a:rPr>
              <a:t>¿Qué preguntas o ideas iniciales te surgen sobre la CERL tras ver el video?</a:t>
            </a:r>
            <a:endParaRPr lang="es">
              <a:latin typeface="Aptos" panose="020B0004020202020204" pitchFamily="34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" sz="18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Poppins" panose="00000500000000000000" pitchFamily="2" charset="0"/>
              </a:rPr>
              <a:t>¿Cuál es tu mayor </a:t>
            </a:r>
            <a:r>
              <a:rPr lang="es">
                <a:latin typeface="Aptos" panose="020B0004020202020204" pitchFamily="34" charset="0"/>
                <a:ea typeface="Times New Roman" panose="02020603050405020304" pitchFamily="18" charset="0"/>
                <a:cs typeface="Poppins" panose="00000500000000000000" pitchFamily="2" charset="0"/>
              </a:rPr>
              <a:t>preocupación</a:t>
            </a:r>
            <a:r>
              <a:rPr lang="es" sz="18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Poppins" panose="00000500000000000000" pitchFamily="2" charset="0"/>
              </a:rPr>
              <a:t> en relación con este módulo?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" sz="18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Poppins" panose="00000500000000000000" pitchFamily="2" charset="0"/>
              </a:rPr>
              <a:t>¿Qué es lo que más te entusiasma de este módulo?</a:t>
            </a:r>
            <a:endParaRPr lang="es" b="1">
              <a:latin typeface="Aptos" panose="020B0004020202020204" pitchFamily="34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pPr>
              <a:spcAft>
                <a:spcPts val="1000"/>
              </a:spcAft>
              <a:buNone/>
            </a:pPr>
            <a:endParaRPr lang="es" sz="1800" b="1">
              <a:effectLst/>
              <a:latin typeface="Aptos" panose="020B0004020202020204" pitchFamily="34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pPr>
              <a:spcAft>
                <a:spcPts val="1000"/>
              </a:spcAft>
              <a:buNone/>
            </a:pPr>
            <a:r>
              <a:rPr lang="es" sz="1800" b="1" i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Poppins" panose="00000500000000000000" pitchFamily="2" charset="0"/>
              </a:rPr>
              <a:t>Si estás trabajando en este módulo con otros colegas, dedica un tiempo a compartir y comentar vuestras respuestas entre vosotros. </a:t>
            </a:r>
            <a:endParaRPr lang="es" sz="1800" i="1">
              <a:effectLst/>
              <a:latin typeface="Aptos" panose="020B0004020202020204" pitchFamily="34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pPr>
              <a:buNone/>
            </a:pPr>
            <a:endParaRPr lang="es">
              <a:latin typeface="Aptos" panose="020B0004020202020204" pitchFamily="34" charset="0"/>
              <a:cs typeface="Poppins" panose="00000500000000000000" pitchFamily="2" charset="0"/>
            </a:endParaRPr>
          </a:p>
        </p:txBody>
      </p:sp>
      <p:sp>
        <p:nvSpPr>
          <p:cNvPr id="2" name="CuadroTexto 10">
            <a:extLst>
              <a:ext uri="{FF2B5EF4-FFF2-40B4-BE49-F238E27FC236}">
                <a16:creationId xmlns:a16="http://schemas.microsoft.com/office/drawing/2014/main" id="{CE30590D-CB3C-6C3F-71E6-464E034EB1C1}"/>
              </a:ext>
            </a:extLst>
          </p:cNvPr>
          <p:cNvSpPr txBox="1"/>
          <p:nvPr/>
        </p:nvSpPr>
        <p:spPr>
          <a:xfrm>
            <a:off x="47697" y="6275497"/>
            <a:ext cx="113404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75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Poppins" panose="00000500000000000000" pitchFamily="50" charset="0"/>
              </a:rPr>
              <a:t>loess-project.eu</a:t>
            </a:r>
          </a:p>
        </p:txBody>
      </p:sp>
      <p:pic>
        <p:nvPicPr>
          <p:cNvPr id="4" name="Imagen 11">
            <a:extLst>
              <a:ext uri="{FF2B5EF4-FFF2-40B4-BE49-F238E27FC236}">
                <a16:creationId xmlns:a16="http://schemas.microsoft.com/office/drawing/2014/main" id="{21D9C85E-EFBB-559B-0E13-56C4781F6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4" y="6483246"/>
            <a:ext cx="1379538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53727EAB-BAC6-5FCA-90E2-F56A19709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802" y="6473819"/>
            <a:ext cx="69636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" altLang="ja-JP" sz="700" b="0" i="0" u="none" strike="noStrike" cap="none" normalizeH="0" baseline="0" dirty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Financiado por la Unión Europea en el marco del Acuerdo de subvención 101112707. Las opiniones y puntos de vista expresados solo comprometen a su(s) autor(es) y no reflejan necesariamente los de la Unión Europea o los de la Agencia Ejecutiva Europea de Investigación. Ni la Unión Europea ni la autoridad otorgante pueden ser considerados responsables de ellos.</a:t>
            </a:r>
            <a:endParaRPr kumimoji="0" lang="e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212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24EA2-09C5-9F11-78B5-9128DAB07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BA0D9A-4E02-825C-DC35-0686F99335F3}"/>
              </a:ext>
            </a:extLst>
          </p:cNvPr>
          <p:cNvSpPr/>
          <p:nvPr/>
        </p:nvSpPr>
        <p:spPr>
          <a:xfrm>
            <a:off x="8361680" y="0"/>
            <a:ext cx="782320" cy="6858000"/>
          </a:xfrm>
          <a:prstGeom prst="rect">
            <a:avLst/>
          </a:prstGeom>
          <a:solidFill>
            <a:srgbClr val="5C9E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C2A18F5-2ABF-C621-4881-7C3A76166580}"/>
              </a:ext>
            </a:extLst>
          </p:cNvPr>
          <p:cNvSpPr/>
          <p:nvPr/>
        </p:nvSpPr>
        <p:spPr>
          <a:xfrm>
            <a:off x="7416800" y="243840"/>
            <a:ext cx="1727200" cy="1537002"/>
          </a:xfrm>
          <a:prstGeom prst="ellipse">
            <a:avLst/>
          </a:prstGeom>
          <a:solidFill>
            <a:schemeClr val="bg1"/>
          </a:solidFill>
          <a:ln>
            <a:solidFill>
              <a:srgbClr val="64AC4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54EE7BE3-B8B0-FD5B-DF8D-CA2CD3F7A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064" y="763687"/>
            <a:ext cx="1462672" cy="49730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103160A1-9A3F-83C9-CFE8-86D04AE35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8382"/>
            <a:ext cx="8361680" cy="1143000"/>
          </a:xfrm>
        </p:spPr>
        <p:txBody>
          <a:bodyPr>
            <a:noAutofit/>
          </a:bodyPr>
          <a:lstStyle/>
          <a:p>
            <a:r>
              <a:rPr lang="es" sz="3200">
                <a:latin typeface="Aptos" panose="020B0004020202020204" pitchFamily="34" charset="0"/>
              </a:rPr>
              <a:t>Investigación y Aprendizaje 
Comprometidos con la Comunidad (CERL):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9DF9F4-342C-27F7-9F25-3AA9746A7B6A}"/>
              </a:ext>
            </a:extLst>
          </p:cNvPr>
          <p:cNvSpPr txBox="1"/>
          <p:nvPr/>
        </p:nvSpPr>
        <p:spPr>
          <a:xfrm>
            <a:off x="58058" y="2346206"/>
            <a:ext cx="7675945" cy="1044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 sz="2800" b="0">
                <a:solidFill>
                  <a:srgbClr val="000000"/>
                </a:solidFill>
              </a:defRPr>
            </a:pPr>
            <a:r>
              <a:rPr lang="es" sz="16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Poppins"/>
              </a:rPr>
              <a:t>La investigación y el aprendizaje comprometidos con la comunidad es un enfoque en el que los </a:t>
            </a:r>
            <a:r>
              <a:rPr lang="es" sz="16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Poppins"/>
              </a:rPr>
              <a:t>estudiantes universitarios trabajan con colaboradores de la comunidad en proyectos reales diseñados de forma colaborativa</a:t>
            </a:r>
            <a:r>
              <a:rPr lang="es" sz="16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Poppins"/>
              </a:rPr>
              <a:t>. </a:t>
            </a:r>
          </a:p>
          <a:p>
            <a:pPr>
              <a:lnSpc>
                <a:spcPct val="90000"/>
              </a:lnSpc>
              <a:spcAft>
                <a:spcPts val="450"/>
              </a:spcAft>
              <a:defRPr sz="2800" b="0">
                <a:solidFill>
                  <a:srgbClr val="000000"/>
                </a:solidFill>
              </a:defRPr>
            </a:pPr>
            <a:endParaRPr lang="es" sz="1600" dirty="0">
              <a:solidFill>
                <a:schemeClr val="bg2">
                  <a:lumMod val="10000"/>
                </a:schemeClr>
              </a:solidFill>
              <a:latin typeface="Aptos" panose="020B0004020202020204" pitchFamily="34" charset="0"/>
              <a:cs typeface="Poppins"/>
            </a:endParaRPr>
          </a:p>
        </p:txBody>
      </p:sp>
      <p:pic>
        <p:nvPicPr>
          <p:cNvPr id="10" name="Picture 9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34A186C1-4FE1-8E92-0BCD-F5A129562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 t="12811"/>
          <a:stretch>
            <a:fillRect/>
          </a:stretch>
        </p:blipFill>
        <p:spPr>
          <a:xfrm>
            <a:off x="4109883" y="3345494"/>
            <a:ext cx="4072647" cy="27734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D7DC5C-AF79-0E10-0732-C076F74E9B1D}"/>
              </a:ext>
            </a:extLst>
          </p:cNvPr>
          <p:cNvSpPr txBox="1"/>
          <p:nvPr/>
        </p:nvSpPr>
        <p:spPr>
          <a:xfrm>
            <a:off x="4109883" y="6144487"/>
            <a:ext cx="4072647" cy="254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" sz="1000"/>
              <a:t>Imagen de Emma McKenna, Queen’s University Belfast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C53399-751A-2267-B62A-3F62BE44CF84}"/>
              </a:ext>
            </a:extLst>
          </p:cNvPr>
          <p:cNvSpPr txBox="1"/>
          <p:nvPr/>
        </p:nvSpPr>
        <p:spPr>
          <a:xfrm>
            <a:off x="0" y="1365343"/>
            <a:ext cx="8361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" sz="2400">
                <a:latin typeface="Aptos" panose="020B0004020202020204" pitchFamily="34" charset="0"/>
              </a:rPr>
              <a:t>Una estrategia para hacer frente </a:t>
            </a:r>
          </a:p>
          <a:p>
            <a:pPr algn="ctr"/>
            <a:r>
              <a:rPr lang="es" sz="2400">
                <a:latin typeface="Aptos" panose="020B0004020202020204" pitchFamily="34" charset="0"/>
              </a:rPr>
              <a:t>a los desafíos en las comunidades locales</a:t>
            </a:r>
            <a:endParaRPr lang="es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F19BA5-BFB1-CB8D-A50D-45743DC63DDF}"/>
              </a:ext>
            </a:extLst>
          </p:cNvPr>
          <p:cNvSpPr txBox="1"/>
          <p:nvPr/>
        </p:nvSpPr>
        <p:spPr>
          <a:xfrm>
            <a:off x="58058" y="3208945"/>
            <a:ext cx="4051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" sz="16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Poppins"/>
              </a:rPr>
              <a:t>El objetivo es lograr un </a:t>
            </a:r>
            <a:r>
              <a:rPr lang="es" sz="16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Poppins"/>
              </a:rPr>
              <a:t>beneficio mutuo</a:t>
            </a:r>
            <a:r>
              <a:rPr lang="es" sz="16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Poppins"/>
              </a:rPr>
              <a:t>: mejorar el aprendizaje de los estudiantes mientras se lleva a cabo un proyecto o una investigación que beneficie a la comunidad.</a:t>
            </a:r>
            <a:endParaRPr lang="es" sz="1600" dirty="0">
              <a:latin typeface="Aptos" panose="020B00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679BCC-C454-EDEB-73A8-1F68D30C7F02}"/>
              </a:ext>
            </a:extLst>
          </p:cNvPr>
          <p:cNvSpPr txBox="1"/>
          <p:nvPr/>
        </p:nvSpPr>
        <p:spPr>
          <a:xfrm>
            <a:off x="58058" y="4439834"/>
            <a:ext cx="3609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" sz="16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Poppins"/>
              </a:rPr>
              <a:t>La CERL pone énfasis en la colaboración, la cocreación y la práctica reflexiva.</a:t>
            </a:r>
            <a:endParaRPr lang="es" sz="1600" dirty="0">
              <a:latin typeface="Aptos" panose="020B00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18219F-58EF-F580-14F7-5A07DF21FF0F}"/>
              </a:ext>
            </a:extLst>
          </p:cNvPr>
          <p:cNvSpPr txBox="1"/>
          <p:nvPr/>
        </p:nvSpPr>
        <p:spPr>
          <a:xfrm>
            <a:off x="58059" y="5173432"/>
            <a:ext cx="3926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" sz="1600">
                <a:latin typeface="Aptos" panose="020B0004020202020204" pitchFamily="34" charset="0"/>
              </a:rPr>
              <a:t>Se pone el foco en mejorar la alfabetización sobre la salud del suelo y la competencia cívica.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3A2EE9-C39A-B183-C7B4-E46899D31154}"/>
              </a:ext>
            </a:extLst>
          </p:cNvPr>
          <p:cNvSpPr txBox="1"/>
          <p:nvPr/>
        </p:nvSpPr>
        <p:spPr>
          <a:xfrm>
            <a:off x="58059" y="6053607"/>
            <a:ext cx="3926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" sz="1200" dirty="0">
                <a:latin typeface="Aptos" panose="020B0004020202020204" pitchFamily="34" charset="0"/>
              </a:rPr>
              <a:t>(McKenna and Weinberg, 2025)</a:t>
            </a:r>
          </a:p>
        </p:txBody>
      </p:sp>
      <p:sp>
        <p:nvSpPr>
          <p:cNvPr id="2" name="CuadroTexto 10">
            <a:extLst>
              <a:ext uri="{FF2B5EF4-FFF2-40B4-BE49-F238E27FC236}">
                <a16:creationId xmlns:a16="http://schemas.microsoft.com/office/drawing/2014/main" id="{126F7214-CDFF-CA19-6550-2F007D56B251}"/>
              </a:ext>
            </a:extLst>
          </p:cNvPr>
          <p:cNvSpPr txBox="1"/>
          <p:nvPr/>
        </p:nvSpPr>
        <p:spPr>
          <a:xfrm>
            <a:off x="47697" y="6275497"/>
            <a:ext cx="113404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75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Poppins" panose="00000500000000000000" pitchFamily="50" charset="0"/>
              </a:rPr>
              <a:t>loess-project.eu</a:t>
            </a:r>
          </a:p>
        </p:txBody>
      </p:sp>
      <p:pic>
        <p:nvPicPr>
          <p:cNvPr id="4" name="Imagen 11">
            <a:extLst>
              <a:ext uri="{FF2B5EF4-FFF2-40B4-BE49-F238E27FC236}">
                <a16:creationId xmlns:a16="http://schemas.microsoft.com/office/drawing/2014/main" id="{A6FC81BF-A86D-3C3F-DD22-9B8E71051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4" y="6483246"/>
            <a:ext cx="1379538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6">
            <a:extLst>
              <a:ext uri="{FF2B5EF4-FFF2-40B4-BE49-F238E27FC236}">
                <a16:creationId xmlns:a16="http://schemas.microsoft.com/office/drawing/2014/main" id="{247D926A-263A-9186-822E-A4FA1872A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802" y="6473819"/>
            <a:ext cx="69636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" altLang="ja-JP" sz="700" b="0" i="0" u="none" strike="noStrike" cap="none" normalizeH="0" baseline="0" dirty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Financiado por la Unión Europea en el marco del Acuerdo de subvención 101112707. Las opiniones y puntos de vista expresados solo comprometen a su(s) autor(es) y no reflejan necesariamente los de la Unión Europea o los de la Agencia Ejecutiva Europea de Investigación. Ni la Unión Europea ni la autoridad otorgante pueden ser considerados responsables de ellos.</a:t>
            </a:r>
            <a:endParaRPr kumimoji="0" lang="e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486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8588A-4AC3-2D53-604B-6532A7F33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621A44-9950-B3B7-C6EC-D17DA0E94AC3}"/>
              </a:ext>
            </a:extLst>
          </p:cNvPr>
          <p:cNvSpPr/>
          <p:nvPr/>
        </p:nvSpPr>
        <p:spPr>
          <a:xfrm>
            <a:off x="8361680" y="0"/>
            <a:ext cx="782320" cy="6858000"/>
          </a:xfrm>
          <a:prstGeom prst="rect">
            <a:avLst/>
          </a:prstGeom>
          <a:solidFill>
            <a:srgbClr val="5C9E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F9F1719-4EA7-A214-B124-6A2F73564C6A}"/>
              </a:ext>
            </a:extLst>
          </p:cNvPr>
          <p:cNvSpPr/>
          <p:nvPr/>
        </p:nvSpPr>
        <p:spPr>
          <a:xfrm>
            <a:off x="7416800" y="243840"/>
            <a:ext cx="1727200" cy="1537002"/>
          </a:xfrm>
          <a:prstGeom prst="ellipse">
            <a:avLst/>
          </a:prstGeom>
          <a:solidFill>
            <a:schemeClr val="bg1"/>
          </a:solidFill>
          <a:ln>
            <a:solidFill>
              <a:srgbClr val="64AC4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4BB1BAA9-0807-A9EE-9380-0F0A9B1AD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064" y="763687"/>
            <a:ext cx="1462672" cy="49730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839A197-4802-3BEF-F58A-D6B36ED5E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3144" y="200882"/>
            <a:ext cx="8361680" cy="1143000"/>
          </a:xfrm>
        </p:spPr>
        <p:txBody>
          <a:bodyPr/>
          <a:lstStyle/>
          <a:p>
            <a:r>
              <a:rPr lang="es" dirty="0">
                <a:latin typeface="Aptos" panose="020B0004020202020204" pitchFamily="34" charset="0"/>
              </a:rPr>
              <a:t>CERL en el plan de estudios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2948D2-8C89-8BAB-4E74-9D4ABE164089}"/>
              </a:ext>
            </a:extLst>
          </p:cNvPr>
          <p:cNvSpPr txBox="1"/>
          <p:nvPr/>
        </p:nvSpPr>
        <p:spPr>
          <a:xfrm>
            <a:off x="249999" y="1353309"/>
            <a:ext cx="5869994" cy="40318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" sz="2400" baseline="30000" dirty="0">
                <a:solidFill>
                  <a:srgbClr val="000000"/>
                </a:solidFill>
                <a:latin typeface="Aptos"/>
                <a:ea typeface="Cambria"/>
                <a:cs typeface="Poppins"/>
              </a:rPr>
              <a:t>Los proyectos de CERL suelen estar asociados a </a:t>
            </a:r>
            <a:r>
              <a:rPr lang="es" sz="2400" b="1" baseline="30000" dirty="0">
                <a:solidFill>
                  <a:srgbClr val="000000"/>
                </a:solidFill>
                <a:latin typeface="Aptos"/>
                <a:ea typeface="Cambria"/>
                <a:cs typeface="Poppins"/>
              </a:rPr>
              <a:t>créditos del curso</a:t>
            </a:r>
            <a:r>
              <a:rPr lang="es" sz="2400" baseline="30000" dirty="0">
                <a:solidFill>
                  <a:srgbClr val="000000"/>
                </a:solidFill>
                <a:latin typeface="Aptos"/>
                <a:ea typeface="Cambria"/>
                <a:cs typeface="Poppins"/>
              </a:rPr>
              <a:t>.</a:t>
            </a:r>
          </a:p>
          <a:p>
            <a:r>
              <a:rPr lang="es" sz="2400" baseline="30000" dirty="0">
                <a:solidFill>
                  <a:srgbClr val="000000"/>
                </a:solidFill>
                <a:latin typeface="Aptos"/>
                <a:ea typeface="Cambria"/>
                <a:cs typeface="Poppins"/>
              </a:rPr>
              <a:t>La supervisión académica de los proyectos conduce a mejores resultados para las organizaciones de la sociedad civil y a mejores experiencias de aprendizaje para los estudiantes.</a:t>
            </a:r>
          </a:p>
          <a:p>
            <a:r>
              <a:rPr lang="es" sz="2400" baseline="30000" dirty="0">
                <a:solidFill>
                  <a:srgbClr val="000000"/>
                </a:solidFill>
                <a:latin typeface="Aptos" panose="020B0004020202020204" pitchFamily="34" charset="0"/>
                <a:ea typeface="Cambria" panose="02040503050406030204" pitchFamily="18" charset="0"/>
                <a:cs typeface="Poppins" panose="00000500000000000000" pitchFamily="2" charset="0"/>
              </a:rPr>
              <a:t>Pueden llevarse a cabo en forma de temas de tesis individuales, proyectos en grupo o proyectos para todos los estudiantes. También pueden ser obligatorios u optativos.</a:t>
            </a:r>
          </a:p>
          <a:p>
            <a:endParaRPr lang="es" sz="2400" b="1" baseline="30000" dirty="0">
              <a:solidFill>
                <a:srgbClr val="000000"/>
              </a:solidFill>
              <a:latin typeface="Aptos" panose="020B0004020202020204" pitchFamily="34" charset="0"/>
              <a:ea typeface="Cambria" panose="02040503050406030204" pitchFamily="18" charset="0"/>
              <a:cs typeface="Poppins" panose="00000500000000000000" pitchFamily="2" charset="0"/>
            </a:endParaRPr>
          </a:p>
          <a:p>
            <a:r>
              <a:rPr lang="es" sz="2400" b="1" baseline="30000" dirty="0">
                <a:solidFill>
                  <a:srgbClr val="000000"/>
                </a:solidFill>
                <a:latin typeface="Aptos" panose="020B0004020202020204" pitchFamily="34" charset="0"/>
                <a:ea typeface="Cambria" panose="02040503050406030204" pitchFamily="18" charset="0"/>
                <a:cs typeface="Poppins" panose="00000500000000000000" pitchFamily="2" charset="0"/>
              </a:rPr>
              <a:t>El docente</a:t>
            </a:r>
            <a:r>
              <a:rPr lang="es" sz="2400" baseline="30000" dirty="0">
                <a:solidFill>
                  <a:srgbClr val="000000"/>
                </a:solidFill>
                <a:latin typeface="Aptos" panose="020B0004020202020204" pitchFamily="34" charset="0"/>
                <a:ea typeface="Cambria" panose="02040503050406030204" pitchFamily="18" charset="0"/>
                <a:cs typeface="Poppins" panose="00000500000000000000" pitchFamily="2" charset="0"/>
              </a:rPr>
              <a:t> supervisará, respaldará y, en la medida de lo posible, </a:t>
            </a:r>
          </a:p>
          <a:p>
            <a:r>
              <a:rPr lang="es" sz="2400" baseline="30000" dirty="0">
                <a:solidFill>
                  <a:srgbClr val="000000"/>
                </a:solidFill>
                <a:latin typeface="Aptos" panose="020B0004020202020204" pitchFamily="34" charset="0"/>
                <a:ea typeface="Cambria" panose="02040503050406030204" pitchFamily="18" charset="0"/>
                <a:cs typeface="Poppins" panose="00000500000000000000" pitchFamily="2" charset="0"/>
              </a:rPr>
              <a:t>garantizará la calidad de los resultados finales</a:t>
            </a:r>
          </a:p>
          <a:p>
            <a:endParaRPr lang="es" sz="2400" baseline="30000" dirty="0">
              <a:solidFill>
                <a:srgbClr val="000000"/>
              </a:solidFill>
              <a:latin typeface="Aptos" panose="020B0004020202020204" pitchFamily="34" charset="0"/>
              <a:ea typeface="Cambria" panose="02040503050406030204" pitchFamily="18" charset="0"/>
              <a:cs typeface="Poppins" panose="00000500000000000000" pitchFamily="2" charset="0"/>
            </a:endParaRPr>
          </a:p>
          <a:p>
            <a:r>
              <a:rPr lang="es" sz="2400" b="1" baseline="30000" dirty="0">
                <a:solidFill>
                  <a:srgbClr val="000000"/>
                </a:solidFill>
                <a:latin typeface="Aptos"/>
                <a:ea typeface="Cambria"/>
                <a:cs typeface="Poppins"/>
              </a:rPr>
              <a:t>El punto de partida es la necesidad de la comunidad</a:t>
            </a:r>
            <a:r>
              <a:rPr lang="es" sz="2400" baseline="30000" dirty="0">
                <a:solidFill>
                  <a:srgbClr val="000000"/>
                </a:solidFill>
                <a:latin typeface="Aptos"/>
                <a:ea typeface="Cambria"/>
                <a:cs typeface="Poppins"/>
              </a:rPr>
              <a:t>. A continuación, conjuntamente con el colaborador de la comunidad, el docente adapta el proyecto para que se ajuste a la materia, al calendario académico, al nivel y a las capacidades de sus estudiantes. </a:t>
            </a:r>
          </a:p>
          <a:p>
            <a:endParaRPr lang="es" sz="2400" baseline="30000" dirty="0">
              <a:solidFill>
                <a:srgbClr val="000000"/>
              </a:solidFill>
              <a:latin typeface="Aptos" panose="020B0004020202020204" pitchFamily="34" charset="0"/>
              <a:ea typeface="Cambria" panose="02040503050406030204" pitchFamily="18" charset="0"/>
              <a:cs typeface="Poppins" panose="00000500000000000000" pitchFamily="2" charset="0"/>
            </a:endParaRPr>
          </a:p>
          <a:p>
            <a:endParaRPr lang="es" sz="2400" baseline="30000" dirty="0">
              <a:solidFill>
                <a:srgbClr val="000000"/>
              </a:solidFill>
              <a:latin typeface="Aptos" panose="020B0004020202020204" pitchFamily="34" charset="0"/>
              <a:ea typeface="Cambria" panose="02040503050406030204" pitchFamily="18" charset="0"/>
              <a:cs typeface="Poppins" panose="00000500000000000000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1CB1448-07D5-F6E3-7F49-2D1CAF966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710" y="2459635"/>
            <a:ext cx="2164268" cy="30421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D60007-2044-9633-90B0-DAC1C97A2258}"/>
              </a:ext>
            </a:extLst>
          </p:cNvPr>
          <p:cNvSpPr txBox="1"/>
          <p:nvPr/>
        </p:nvSpPr>
        <p:spPr>
          <a:xfrm>
            <a:off x="5954267" y="5654484"/>
            <a:ext cx="21642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" sz="1000">
                <a:latin typeface="Aptos" panose="020B0004020202020204" pitchFamily="34" charset="0"/>
              </a:rPr>
              <a:t>Imagen de Claire McDonnell, Technological University Dublin</a:t>
            </a:r>
          </a:p>
        </p:txBody>
      </p:sp>
      <p:sp>
        <p:nvSpPr>
          <p:cNvPr id="2" name="CuadroTexto 10">
            <a:extLst>
              <a:ext uri="{FF2B5EF4-FFF2-40B4-BE49-F238E27FC236}">
                <a16:creationId xmlns:a16="http://schemas.microsoft.com/office/drawing/2014/main" id="{2A7ACD0F-C516-A071-078A-668A528A4985}"/>
              </a:ext>
            </a:extLst>
          </p:cNvPr>
          <p:cNvSpPr txBox="1"/>
          <p:nvPr/>
        </p:nvSpPr>
        <p:spPr>
          <a:xfrm>
            <a:off x="47697" y="6275497"/>
            <a:ext cx="113404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75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Poppins" panose="00000500000000000000" pitchFamily="50" charset="0"/>
              </a:rPr>
              <a:t>loess-project.eu</a:t>
            </a:r>
          </a:p>
        </p:txBody>
      </p:sp>
      <p:pic>
        <p:nvPicPr>
          <p:cNvPr id="4" name="Imagen 11">
            <a:extLst>
              <a:ext uri="{FF2B5EF4-FFF2-40B4-BE49-F238E27FC236}">
                <a16:creationId xmlns:a16="http://schemas.microsoft.com/office/drawing/2014/main" id="{94CABD3E-0B16-C26D-6D0F-D530312FD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4" y="6483246"/>
            <a:ext cx="1379538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70926561-AAF6-2449-DD21-2EEA5F749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802" y="6473819"/>
            <a:ext cx="69636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" altLang="ja-JP" sz="700" b="0" i="0" u="none" strike="noStrike" cap="none" normalizeH="0" baseline="0" dirty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Financiado por la Unión Europea en el marco del Acuerdo de subvención 101112707. Las opiniones y puntos de vista expresados solo comprometen a su(s) autor(es) y no reflejan necesariamente los de la Unión Europea o los de la Agencia Ejecutiva Europea de Investigación. Ni la Unión Europea ni la autoridad otorgante pueden ser considerados responsables de ellos.</a:t>
            </a:r>
            <a:endParaRPr kumimoji="0" lang="e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349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05691" y="874697"/>
            <a:ext cx="2633496" cy="4116892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" sz="1600" b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PRÁCTICAS LABORALES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" sz="1600" b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" sz="1600" b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" sz="1600" b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principal beneficiario es el estudiante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" sz="1600" b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" sz="1600" b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objetivo es el aprendizaje del estudiante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" sz="1600" b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" sz="1600" b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reflexión es a veces un componente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224645" y="874696"/>
            <a:ext cx="2633496" cy="411689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INVESTIGACIÓN Y APRENDIZAJE COMPROMETIDOS CON LA COMUNIDAD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" sz="1600" b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" sz="1600" b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comunidad y los estudiantes se benefician mutuamente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" sz="1600" b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" sz="1600" b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objetivo es establecer una colaboración auténtica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" sz="1600" b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" sz="1600" b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reflexión es siempre un componente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943600" y="874697"/>
            <a:ext cx="2633496" cy="4116891"/>
          </a:xfrm>
          <a:prstGeom prst="roundRect">
            <a:avLst/>
          </a:prstGeom>
          <a:solidFill>
            <a:srgbClr val="18B8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" sz="1600" b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" sz="1600" b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 DE VOLUNTARIADO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" sz="1600" b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" sz="1600" b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" sz="1600" b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principal beneficiaria es la comunidad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" sz="1600" b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" sz="1600" b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objetivo es la implicación con la comunidad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" sz="1600" b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" sz="1600" b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reflexión pocas veces es un componente</a:t>
            </a:r>
          </a:p>
        </p:txBody>
      </p:sp>
      <p:sp>
        <p:nvSpPr>
          <p:cNvPr id="8" name="Left-Right Arrow 7"/>
          <p:cNvSpPr/>
          <p:nvPr/>
        </p:nvSpPr>
        <p:spPr>
          <a:xfrm>
            <a:off x="1093837" y="4974117"/>
            <a:ext cx="7125929" cy="1077758"/>
          </a:xfrm>
          <a:prstGeom prst="left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" sz="1800" b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3599" y="5328330"/>
            <a:ext cx="48768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" sz="1800" b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 del aprendizaje experiencial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01B004-F9BA-D4B3-9280-F81EB21CAD17}"/>
              </a:ext>
            </a:extLst>
          </p:cNvPr>
          <p:cNvSpPr txBox="1"/>
          <p:nvPr/>
        </p:nvSpPr>
        <p:spPr>
          <a:xfrm>
            <a:off x="-30607" y="6063034"/>
            <a:ext cx="9144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" sz="1200" i="1" dirty="0"/>
              <a:t>* Adaptado de </a:t>
            </a:r>
            <a:r>
              <a:rPr lang="es" sz="1200" i="1" dirty="0">
                <a:hlinkClick r:id="rId2"/>
              </a:rPr>
              <a:t>Furco, 1996</a:t>
            </a:r>
            <a:r>
              <a:rPr lang="es" sz="1200" i="1" dirty="0"/>
              <a:t>; </a:t>
            </a:r>
            <a:r>
              <a:rPr lang="es" sz="1200" i="1" dirty="0">
                <a:hlinkClick r:id="rId3"/>
              </a:rPr>
              <a:t>Kenworthy-U’Ren et al., 2006 </a:t>
            </a:r>
            <a:r>
              <a:rPr lang="es" sz="1200" i="1" dirty="0"/>
              <a:t>y </a:t>
            </a:r>
            <a:r>
              <a:rPr lang="es" sz="1200" i="1" dirty="0">
                <a:hlinkClick r:id="rId4"/>
              </a:rPr>
              <a:t>O’Connor et al., 2011</a:t>
            </a:r>
            <a:endParaRPr lang="es" sz="12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C60D3B-879D-EBD0-86E6-4512E778F5CE}"/>
              </a:ext>
            </a:extLst>
          </p:cNvPr>
          <p:cNvSpPr txBox="1"/>
          <p:nvPr/>
        </p:nvSpPr>
        <p:spPr>
          <a:xfrm>
            <a:off x="0" y="182601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">
                <a:latin typeface="Aptos" panose="020B0004020202020204" pitchFamily="34" charset="0"/>
              </a:rPr>
              <a:t>Relación entre el aprendizaje basado en la comunidad, el voluntariado y las prácticas laborales*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3FE4058-5FB4-3FC5-4E74-6E86E64F0FA6}"/>
              </a:ext>
            </a:extLst>
          </p:cNvPr>
          <p:cNvSpPr txBox="1"/>
          <p:nvPr/>
        </p:nvSpPr>
        <p:spPr>
          <a:xfrm>
            <a:off x="47697" y="6467650"/>
            <a:ext cx="113404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75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Poppins" panose="00000500000000000000" pitchFamily="50" charset="0"/>
              </a:rPr>
              <a:t>loess-project.eu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596C675-EBD4-B895-835D-CCE672AB4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4" y="6483246"/>
            <a:ext cx="1379538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6D26C990-3B90-503D-C6E3-35EB4BF03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802" y="6473819"/>
            <a:ext cx="69636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" altLang="ja-JP" sz="700" b="0" i="0" u="none" strike="noStrike" cap="none" normalizeH="0" baseline="0" dirty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Financiado por la Unión Europea en el marco del Acuerdo de subvención 101112707. Las opiniones y puntos de vista expresados solo comprometen a su(s) autor(es) y no reflejan necesariamente los de la Unión Europea o los de la Agencia Ejecutiva Europea de Investigación. Ni la Unión Europea ni la autoridad otorgante pueden ser considerados responsables de ellos.</a:t>
            </a:r>
            <a:endParaRPr kumimoji="0" lang="e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690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8ABF5-CEE8-7D56-CA6D-9A538B468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DA8A38-796E-CA21-1671-F9CAEFD2756F}"/>
              </a:ext>
            </a:extLst>
          </p:cNvPr>
          <p:cNvSpPr/>
          <p:nvPr/>
        </p:nvSpPr>
        <p:spPr>
          <a:xfrm>
            <a:off x="8361680" y="0"/>
            <a:ext cx="782320" cy="6858000"/>
          </a:xfrm>
          <a:prstGeom prst="rect">
            <a:avLst/>
          </a:prstGeom>
          <a:solidFill>
            <a:srgbClr val="5C9E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355147E-D04F-F763-ED93-3233179D4E8E}"/>
              </a:ext>
            </a:extLst>
          </p:cNvPr>
          <p:cNvSpPr/>
          <p:nvPr/>
        </p:nvSpPr>
        <p:spPr>
          <a:xfrm>
            <a:off x="7416800" y="243840"/>
            <a:ext cx="1727200" cy="1537002"/>
          </a:xfrm>
          <a:prstGeom prst="ellipse">
            <a:avLst/>
          </a:prstGeom>
          <a:solidFill>
            <a:schemeClr val="bg1"/>
          </a:solidFill>
          <a:ln>
            <a:solidFill>
              <a:srgbClr val="64AC4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00FD595F-CBC8-3CC2-6763-B72C0A198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064" y="763687"/>
            <a:ext cx="1462672" cy="49730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98C314F-319E-05D9-5F78-07DAD5513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1789"/>
            <a:ext cx="8361680" cy="1143000"/>
          </a:xfrm>
        </p:spPr>
        <p:txBody>
          <a:bodyPr>
            <a:normAutofit/>
          </a:bodyPr>
          <a:lstStyle/>
          <a:p>
            <a:r>
              <a:rPr lang="es">
                <a:latin typeface="Aptos" panose="020B0004020202020204" pitchFamily="34" charset="0"/>
              </a:rPr>
              <a:t>Pedagogía de la CERL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B205F7-E477-36B0-7582-04CB794563EE}"/>
              </a:ext>
            </a:extLst>
          </p:cNvPr>
          <p:cNvSpPr txBox="1"/>
          <p:nvPr/>
        </p:nvSpPr>
        <p:spPr>
          <a:xfrm>
            <a:off x="233286" y="1756461"/>
            <a:ext cx="797740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1800" dirty="0">
                <a:effectLst/>
                <a:latin typeface="Aptos" panose="020B0004020202020204" pitchFamily="34" charset="0"/>
                <a:ea typeface="Cambria" panose="02040503050406030204" pitchFamily="18" charset="0"/>
              </a:rPr>
              <a:t>Investigación y Aprendizaje Comprometidos con la Comunidad: </a:t>
            </a:r>
          </a:p>
          <a:p>
            <a:endParaRPr lang="es" dirty="0">
              <a:latin typeface="Aptos" panose="020B0004020202020204" pitchFamily="34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" sz="1800" dirty="0">
                <a:effectLst/>
                <a:latin typeface="Aptos" panose="020B0004020202020204" pitchFamily="34" charset="0"/>
                <a:ea typeface="Cambria" panose="02040503050406030204" pitchFamily="18" charset="0"/>
              </a:rPr>
              <a:t>«Implica un aprendizaje auténtico y experiencial, así como una evaluación auténtica, impulsados por la colaboración y la participación activa, y fundamentados en la reflexión» (Bates </a:t>
            </a:r>
            <a:r>
              <a:rPr lang="es" sz="1800" i="1" dirty="0">
                <a:effectLst/>
                <a:latin typeface="Aptos" panose="020B0004020202020204" pitchFamily="34" charset="0"/>
                <a:ea typeface="Cambria" panose="02040503050406030204" pitchFamily="18" charset="0"/>
              </a:rPr>
              <a:t>et al</a:t>
            </a:r>
            <a:r>
              <a:rPr lang="es" sz="1800" dirty="0">
                <a:effectLst/>
                <a:latin typeface="Aptos" panose="020B0004020202020204" pitchFamily="34" charset="0"/>
                <a:ea typeface="Cambria" panose="02040503050406030204" pitchFamily="18" charset="0"/>
              </a:rPr>
              <a:t>., 2022:11).  </a:t>
            </a:r>
          </a:p>
          <a:p>
            <a:endParaRPr lang="es" sz="1800" dirty="0">
              <a:effectLst/>
              <a:latin typeface="Aptos" panose="020B0004020202020204" pitchFamily="34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" dirty="0">
                <a:latin typeface="Aptos" panose="020B0004020202020204" pitchFamily="34" charset="0"/>
                <a:ea typeface="Cambria" panose="02040503050406030204" pitchFamily="18" charset="0"/>
              </a:rPr>
              <a:t>Se identifica como una «práctica de gran impacto» según Kuh (Stewart </a:t>
            </a:r>
            <a:r>
              <a:rPr lang="es" i="1" dirty="0">
                <a:latin typeface="Aptos" panose="020B0004020202020204" pitchFamily="34" charset="0"/>
                <a:ea typeface="Cambria" panose="02040503050406030204" pitchFamily="18" charset="0"/>
              </a:rPr>
              <a:t>et al</a:t>
            </a:r>
            <a:r>
              <a:rPr lang="es" dirty="0">
                <a:latin typeface="Aptos" panose="020B0004020202020204" pitchFamily="34" charset="0"/>
                <a:ea typeface="Cambria" panose="02040503050406030204" pitchFamily="18" charset="0"/>
              </a:rPr>
              <a:t>., 2018)</a:t>
            </a:r>
            <a:endParaRPr lang="es" dirty="0">
              <a:latin typeface="Aptos" panose="020B0004020202020204" pitchFamily="34" charset="0"/>
            </a:endParaRPr>
          </a:p>
          <a:p>
            <a:endParaRPr lang="es" sz="1800" dirty="0">
              <a:effectLst/>
              <a:latin typeface="Aptos" panose="020B0004020202020204" pitchFamily="34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" dirty="0">
                <a:latin typeface="Aptos" panose="020B0004020202020204" pitchFamily="34" charset="0"/>
                <a:ea typeface="Cambria" panose="02040503050406030204" pitchFamily="18" charset="0"/>
              </a:rPr>
              <a:t>A</a:t>
            </a:r>
            <a:r>
              <a:rPr lang="es" sz="1800" dirty="0">
                <a:effectLst/>
                <a:latin typeface="Aptos" panose="020B0004020202020204" pitchFamily="34" charset="0"/>
                <a:ea typeface="Cambria" panose="02040503050406030204" pitchFamily="18" charset="0"/>
              </a:rPr>
              <a:t>dopta un enfoque constructivista y emancipador, como describen Tassone y Eppink (2016:19), en el que los «</a:t>
            </a:r>
            <a:r>
              <a:rPr lang="es" dirty="0">
                <a:latin typeface="Aptos" panose="020B0004020202020204" pitchFamily="34" charset="0"/>
                <a:ea typeface="Cambria" panose="02040503050406030204" pitchFamily="18" charset="0"/>
              </a:rPr>
              <a:t>‘</a:t>
            </a:r>
            <a:r>
              <a:rPr lang="es" b="1" dirty="0">
                <a:latin typeface="Aptos" panose="020B0004020202020204" pitchFamily="34" charset="0"/>
                <a:ea typeface="Cambria" panose="02040503050406030204" pitchFamily="18" charset="0"/>
              </a:rPr>
              <a:t>d</a:t>
            </a:r>
            <a:r>
              <a:rPr lang="es" sz="1800" b="1" dirty="0">
                <a:effectLst/>
                <a:latin typeface="Aptos" panose="020B0004020202020204" pitchFamily="34" charset="0"/>
                <a:ea typeface="Cambria" panose="02040503050406030204" pitchFamily="18" charset="0"/>
              </a:rPr>
              <a:t>ocentes</a:t>
            </a:r>
            <a:r>
              <a:rPr lang="es" sz="1800" dirty="0">
                <a:effectLst/>
                <a:latin typeface="Aptos" panose="020B0004020202020204" pitchFamily="34" charset="0"/>
                <a:ea typeface="Cambria" panose="02040503050406030204" pitchFamily="18" charset="0"/>
              </a:rPr>
              <a:t> actúan más como </a:t>
            </a:r>
            <a:r>
              <a:rPr lang="es" sz="1800" b="1" dirty="0">
                <a:effectLst/>
                <a:latin typeface="Aptos" panose="020B0004020202020204" pitchFamily="34" charset="0"/>
                <a:ea typeface="Cambria" panose="02040503050406030204" pitchFamily="18" charset="0"/>
              </a:rPr>
              <a:t>facilitadores</a:t>
            </a:r>
            <a:r>
              <a:rPr lang="es" sz="1800" dirty="0">
                <a:effectLst/>
                <a:latin typeface="Aptos" panose="020B0004020202020204" pitchFamily="34" charset="0"/>
                <a:ea typeface="Cambria" panose="02040503050406030204" pitchFamily="18" charset="0"/>
              </a:rPr>
              <a:t>, o incluso </a:t>
            </a:r>
            <a:r>
              <a:rPr lang="es" sz="1800" b="1" dirty="0">
                <a:effectLst/>
                <a:latin typeface="Aptos" panose="020B0004020202020204" pitchFamily="34" charset="0"/>
                <a:ea typeface="Cambria" panose="02040503050406030204" pitchFamily="18" charset="0"/>
              </a:rPr>
              <a:t>aprenden junto al alumnado y, en ocasiones, con otros actores sociales</a:t>
            </a:r>
            <a:r>
              <a:rPr lang="es" sz="1800" dirty="0">
                <a:effectLst/>
                <a:latin typeface="Aptos" panose="020B0004020202020204" pitchFamily="34" charset="0"/>
                <a:ea typeface="Cambria" panose="02040503050406030204" pitchFamily="18" charset="0"/>
              </a:rPr>
              <a:t>. Se espera que los estudiantes participen activamente en el cuestionamiento y el desarrollo de diseños, prácticas y soluciones a los retos sociales, y que experimenten con ellos». </a:t>
            </a:r>
          </a:p>
          <a:p>
            <a:endParaRPr lang="es" dirty="0">
              <a:latin typeface="Poppins" panose="000005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2" name="CuadroTexto 10">
            <a:extLst>
              <a:ext uri="{FF2B5EF4-FFF2-40B4-BE49-F238E27FC236}">
                <a16:creationId xmlns:a16="http://schemas.microsoft.com/office/drawing/2014/main" id="{61B00EF3-3568-5BEB-0F47-13BC4277A32A}"/>
              </a:ext>
            </a:extLst>
          </p:cNvPr>
          <p:cNvSpPr txBox="1"/>
          <p:nvPr/>
        </p:nvSpPr>
        <p:spPr>
          <a:xfrm>
            <a:off x="47697" y="6275497"/>
            <a:ext cx="113404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75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Poppins" panose="00000500000000000000" pitchFamily="50" charset="0"/>
              </a:rPr>
              <a:t>loess-project.eu</a:t>
            </a:r>
          </a:p>
        </p:txBody>
      </p:sp>
      <p:pic>
        <p:nvPicPr>
          <p:cNvPr id="4" name="Imagen 11">
            <a:extLst>
              <a:ext uri="{FF2B5EF4-FFF2-40B4-BE49-F238E27FC236}">
                <a16:creationId xmlns:a16="http://schemas.microsoft.com/office/drawing/2014/main" id="{187B8499-202C-5903-0D9E-843B44A1A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4" y="6483246"/>
            <a:ext cx="1379538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5F009B5B-B98D-03F7-C622-8D22EE384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802" y="6473819"/>
            <a:ext cx="69636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" altLang="ja-JP" sz="700" b="0" i="0" u="none" strike="noStrike" cap="none" normalizeH="0" baseline="0" dirty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Financiado por la Unión Europea en el marco del Acuerdo de subvención 101112707. Las opiniones y puntos de vista expresados solo comprometen a su(s) autor(es) y no reflejan necesariamente los de la Unión Europea o los de la Agencia Ejecutiva Europea de Investigación. Ni la Unión Europea ni la autoridad otorgante pueden ser considerados responsables de ellos.</a:t>
            </a:r>
            <a:endParaRPr kumimoji="0" lang="e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098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F8C34-04DB-8004-AF11-1DAA20269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7F79E6-AD8E-75B3-24EC-BF4F0C84C28B}"/>
              </a:ext>
            </a:extLst>
          </p:cNvPr>
          <p:cNvSpPr/>
          <p:nvPr/>
        </p:nvSpPr>
        <p:spPr>
          <a:xfrm>
            <a:off x="8361680" y="0"/>
            <a:ext cx="782320" cy="6858000"/>
          </a:xfrm>
          <a:prstGeom prst="rect">
            <a:avLst/>
          </a:prstGeom>
          <a:solidFill>
            <a:srgbClr val="5C9E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36874F7-AE94-4721-0B9D-56D23E21AB83}"/>
              </a:ext>
            </a:extLst>
          </p:cNvPr>
          <p:cNvSpPr/>
          <p:nvPr/>
        </p:nvSpPr>
        <p:spPr>
          <a:xfrm>
            <a:off x="7416800" y="243840"/>
            <a:ext cx="1727200" cy="1537002"/>
          </a:xfrm>
          <a:prstGeom prst="ellipse">
            <a:avLst/>
          </a:prstGeom>
          <a:solidFill>
            <a:schemeClr val="bg1"/>
          </a:solidFill>
          <a:ln>
            <a:solidFill>
              <a:srgbClr val="64AC4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3A26FC67-D1F6-F5E0-3D26-901EFCF37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064" y="763687"/>
            <a:ext cx="1462672" cy="49730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A4106D4-8761-979D-2B9C-43F89758A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731"/>
            <a:ext cx="8361680" cy="1143000"/>
          </a:xfrm>
        </p:spPr>
        <p:txBody>
          <a:bodyPr>
            <a:normAutofit/>
          </a:bodyPr>
          <a:lstStyle/>
          <a:p>
            <a:r>
              <a:rPr lang="es" sz="3600">
                <a:latin typeface="Aptos" panose="020B0004020202020204" pitchFamily="34" charset="0"/>
              </a:rPr>
              <a:t>¿Cuáles son los beneficios de la CERL?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2BA27A-61D1-DC99-8000-7CD998776283}"/>
              </a:ext>
            </a:extLst>
          </p:cNvPr>
          <p:cNvSpPr txBox="1"/>
          <p:nvPr/>
        </p:nvSpPr>
        <p:spPr>
          <a:xfrm>
            <a:off x="312788" y="1182904"/>
            <a:ext cx="77748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14935" algn="just">
              <a:spcAft>
                <a:spcPts val="1200"/>
              </a:spcAft>
            </a:pPr>
            <a:r>
              <a:rPr lang="es" sz="1800" b="1">
                <a:solidFill>
                  <a:srgbClr val="000000"/>
                </a:solidFill>
                <a:effectLst/>
                <a:latin typeface="Aptos" panose="020B0004020202020204" pitchFamily="34" charset="0"/>
                <a:ea typeface="Cambria" panose="02040503050406030204" pitchFamily="18" charset="0"/>
              </a:rPr>
              <a:t>Estudiantes </a:t>
            </a:r>
          </a:p>
          <a:p>
            <a:pPr marL="285750" marR="114935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" sz="1800">
                <a:solidFill>
                  <a:srgbClr val="000000"/>
                </a:solidFill>
                <a:effectLst/>
                <a:latin typeface="Aptos" panose="020B0004020202020204" pitchFamily="34" charset="0"/>
                <a:ea typeface="Cambria" panose="02040503050406030204" pitchFamily="18" charset="0"/>
              </a:rPr>
              <a:t>Adquieren tanto habilidades específicas de cada materia como habilidades transferibles.</a:t>
            </a:r>
          </a:p>
          <a:p>
            <a:pPr marL="285750" marR="114935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" sz="1800">
                <a:solidFill>
                  <a:srgbClr val="000000"/>
                </a:solidFill>
                <a:effectLst/>
                <a:latin typeface="Aptos" panose="020B0004020202020204" pitchFamily="34" charset="0"/>
                <a:ea typeface="Cambria" panose="02040503050406030204" pitchFamily="18" charset="0"/>
              </a:rPr>
              <a:t>Descubren la importancia del pensamiento sistémico, el pensamiento crítico y el trabajo cocreativo. </a:t>
            </a:r>
          </a:p>
          <a:p>
            <a:pPr marL="285750" marR="114935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">
                <a:solidFill>
                  <a:srgbClr val="000000"/>
                </a:solidFill>
                <a:latin typeface="Aptos" panose="020B0004020202020204" pitchFamily="34" charset="0"/>
                <a:ea typeface="Cambria" panose="02040503050406030204" pitchFamily="18" charset="0"/>
              </a:rPr>
              <a:t>Ponen en práctica la teoría </a:t>
            </a:r>
            <a:r>
              <a:rPr lang="es" sz="1800">
                <a:solidFill>
                  <a:srgbClr val="000000"/>
                </a:solidFill>
                <a:effectLst/>
                <a:latin typeface="Aptos" panose="020B0004020202020204" pitchFamily="34" charset="0"/>
                <a:ea typeface="Cambria" panose="02040503050406030204" pitchFamily="18" charset="0"/>
              </a:rPr>
              <a:t>mediante actividades prácticas del mundo real</a:t>
            </a:r>
            <a:r>
              <a:rPr lang="es">
                <a:solidFill>
                  <a:srgbClr val="000000"/>
                </a:solidFill>
                <a:latin typeface="Aptos" panose="020B0004020202020204" pitchFamily="34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3" name="Picture 12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48D337B0-E90A-A41F-219F-BBBA1A1021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90" r="66667" b="31496"/>
          <a:stretch>
            <a:fillRect/>
          </a:stretch>
        </p:blipFill>
        <p:spPr>
          <a:xfrm>
            <a:off x="5366012" y="3190959"/>
            <a:ext cx="2745616" cy="27630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D044BB-EE28-3B83-403E-809C8FCB08C4}"/>
              </a:ext>
            </a:extLst>
          </p:cNvPr>
          <p:cNvSpPr txBox="1"/>
          <p:nvPr/>
        </p:nvSpPr>
        <p:spPr>
          <a:xfrm>
            <a:off x="5254052" y="6023036"/>
            <a:ext cx="29695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" sz="1000" dirty="0"/>
              <a:t>Imagen de Claire McDonnell, Technological University Dublin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B4EEE4-8174-8946-F708-0CCEDCE3085E}"/>
              </a:ext>
            </a:extLst>
          </p:cNvPr>
          <p:cNvSpPr txBox="1"/>
          <p:nvPr/>
        </p:nvSpPr>
        <p:spPr>
          <a:xfrm>
            <a:off x="312788" y="3563770"/>
            <a:ext cx="4672167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114935" indent="-285750" algn="just">
              <a:buFont typeface="Arial" panose="020B0604020202020204" pitchFamily="34" charset="0"/>
              <a:buChar char="•"/>
            </a:pPr>
            <a:r>
              <a:rPr lang="es" dirty="0">
                <a:solidFill>
                  <a:srgbClr val="000000"/>
                </a:solidFill>
                <a:latin typeface="Aptos" panose="020B0004020202020204" pitchFamily="34" charset="0"/>
                <a:ea typeface="Cambria" panose="02040503050406030204" pitchFamily="18" charset="0"/>
              </a:rPr>
              <a:t>Ven cómo sus propios conocimientos y habilidades de una materia específica pueden contribuir a mejorar la salud del suelo.</a:t>
            </a:r>
          </a:p>
          <a:p>
            <a:pPr marL="285750" marR="114935" indent="-285750" algn="just">
              <a:buFont typeface="Arial" panose="020B0604020202020204" pitchFamily="34" charset="0"/>
              <a:buChar char="•"/>
            </a:pPr>
            <a:endParaRPr lang="es" sz="1100" dirty="0">
              <a:solidFill>
                <a:srgbClr val="000000"/>
              </a:solidFill>
              <a:latin typeface="Aptos" panose="020B0004020202020204" pitchFamily="34" charset="0"/>
              <a:ea typeface="Cambria" panose="02040503050406030204" pitchFamily="18" charset="0"/>
            </a:endParaRPr>
          </a:p>
          <a:p>
            <a:pPr marL="285750" marR="114935" indent="-285750" algn="just">
              <a:buFont typeface="Arial" panose="020B0604020202020204" pitchFamily="34" charset="0"/>
              <a:buChar char="•"/>
            </a:pPr>
            <a:r>
              <a:rPr lang="es" dirty="0">
                <a:solidFill>
                  <a:srgbClr val="000000"/>
                </a:solidFill>
                <a:latin typeface="Aptos" panose="020B0004020202020204" pitchFamily="34" charset="0"/>
                <a:ea typeface="Cambria" panose="02040503050406030204" pitchFamily="18" charset="0"/>
              </a:rPr>
              <a:t>Obtienen conocimientos sobre cómo se valora el suelo en las comunidades locales y sobre la amplia base de conocimientos que estas comunidades tienen acerca de su propio entorno. </a:t>
            </a:r>
          </a:p>
          <a:p>
            <a:endParaRPr lang="es" dirty="0"/>
          </a:p>
        </p:txBody>
      </p:sp>
      <p:sp>
        <p:nvSpPr>
          <p:cNvPr id="2" name="CuadroTexto 10">
            <a:extLst>
              <a:ext uri="{FF2B5EF4-FFF2-40B4-BE49-F238E27FC236}">
                <a16:creationId xmlns:a16="http://schemas.microsoft.com/office/drawing/2014/main" id="{EA47D506-99FC-C376-98F6-ED61F7DFC10E}"/>
              </a:ext>
            </a:extLst>
          </p:cNvPr>
          <p:cNvSpPr txBox="1"/>
          <p:nvPr/>
        </p:nvSpPr>
        <p:spPr>
          <a:xfrm>
            <a:off x="47697" y="6275497"/>
            <a:ext cx="113404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75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Poppins" panose="00000500000000000000" pitchFamily="50" charset="0"/>
              </a:rPr>
              <a:t>loess-project.eu</a:t>
            </a:r>
          </a:p>
        </p:txBody>
      </p:sp>
      <p:pic>
        <p:nvPicPr>
          <p:cNvPr id="4" name="Imagen 11">
            <a:extLst>
              <a:ext uri="{FF2B5EF4-FFF2-40B4-BE49-F238E27FC236}">
                <a16:creationId xmlns:a16="http://schemas.microsoft.com/office/drawing/2014/main" id="{B4FCA8E1-E531-F798-F106-0D3C5BB01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4" y="6483246"/>
            <a:ext cx="1379538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B91E154E-D8C1-5251-7C01-7AE8AA69F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802" y="6473819"/>
            <a:ext cx="69636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" altLang="ja-JP" sz="700" b="0" i="0" u="none" strike="noStrike" cap="none" normalizeH="0" baseline="0" dirty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Financiado por la Unión Europea en el marco del Acuerdo de subvención 101112707. Las opiniones y puntos de vista expresados solo comprometen a su(s) autor(es) y no reflejan necesariamente los de la Unión Europea o los de la Agencia Ejecutiva Europea de Investigación. Ni la Unión Europea ni la autoridad otorgante pueden ser considerados responsables de ellos.</a:t>
            </a:r>
            <a:endParaRPr kumimoji="0" lang="e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517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E1925-EDBC-9737-2443-484D41C99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5BCDC1-BEE4-9BBB-0D3E-36FC5B5948AB}"/>
              </a:ext>
            </a:extLst>
          </p:cNvPr>
          <p:cNvSpPr/>
          <p:nvPr/>
        </p:nvSpPr>
        <p:spPr>
          <a:xfrm>
            <a:off x="8361680" y="0"/>
            <a:ext cx="782320" cy="6858000"/>
          </a:xfrm>
          <a:prstGeom prst="rect">
            <a:avLst/>
          </a:prstGeom>
          <a:solidFill>
            <a:srgbClr val="5C9E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906375E-A2D6-C738-9CFA-A3ECB90B6032}"/>
              </a:ext>
            </a:extLst>
          </p:cNvPr>
          <p:cNvSpPr/>
          <p:nvPr/>
        </p:nvSpPr>
        <p:spPr>
          <a:xfrm>
            <a:off x="7416800" y="243840"/>
            <a:ext cx="1727200" cy="1537002"/>
          </a:xfrm>
          <a:prstGeom prst="ellipse">
            <a:avLst/>
          </a:prstGeom>
          <a:solidFill>
            <a:schemeClr val="bg1"/>
          </a:solidFill>
          <a:ln>
            <a:solidFill>
              <a:srgbClr val="64AC4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E2DE075E-36CF-403D-2EF9-335F48F68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064" y="763687"/>
            <a:ext cx="1462672" cy="49730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250DAA9-A5C2-862D-A123-64840567F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731"/>
            <a:ext cx="8361680" cy="1143000"/>
          </a:xfrm>
        </p:spPr>
        <p:txBody>
          <a:bodyPr>
            <a:normAutofit/>
          </a:bodyPr>
          <a:lstStyle/>
          <a:p>
            <a:r>
              <a:rPr lang="es" sz="3600">
                <a:latin typeface="Aptos" panose="020B0004020202020204" pitchFamily="34" charset="0"/>
              </a:rPr>
              <a:t>¿Cuáles son los beneficios de la CERL?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B1C3D3-AA63-46B4-A791-E76928ADD6BB}"/>
              </a:ext>
            </a:extLst>
          </p:cNvPr>
          <p:cNvSpPr txBox="1"/>
          <p:nvPr/>
        </p:nvSpPr>
        <p:spPr>
          <a:xfrm>
            <a:off x="239687" y="1290991"/>
            <a:ext cx="7774848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14935" algn="just">
              <a:spcAft>
                <a:spcPts val="1200"/>
              </a:spcAft>
            </a:pPr>
            <a:r>
              <a:rPr lang="es" b="1">
                <a:solidFill>
                  <a:srgbClr val="000000"/>
                </a:solidFill>
                <a:effectLst/>
                <a:latin typeface="Aptos" panose="020B0004020202020204" pitchFamily="34" charset="0"/>
                <a:ea typeface="Cambria" panose="02040503050406030204" pitchFamily="18" charset="0"/>
              </a:rPr>
              <a:t>Sociedad civil</a:t>
            </a:r>
          </a:p>
          <a:p>
            <a:pPr marL="285750" marR="114935" indent="-285750" algn="just">
              <a:buFont typeface="Arial" panose="020B0604020202020204" pitchFamily="34" charset="0"/>
              <a:buChar char="•"/>
            </a:pPr>
            <a:r>
              <a:rPr lang="es">
                <a:solidFill>
                  <a:srgbClr val="000000"/>
                </a:solidFill>
                <a:latin typeface="Aptos" panose="020B0004020202020204" pitchFamily="34" charset="0"/>
                <a:ea typeface="Cambria" panose="02040503050406030204" pitchFamily="18" charset="0"/>
              </a:rPr>
              <a:t>Tiene la oportunidad de beneficiarse de recursos de investigación adicionales, como conocimientos técnicos, equipamiento e instalaciones más allá de los que dispone internamente, o de contar con alguien que tenga tiempo para llevar a cabo la investigación y aportar ideas y enfoques novedosos. </a:t>
            </a:r>
          </a:p>
          <a:p>
            <a:pPr marL="285750" marR="114935" indent="-285750" algn="just">
              <a:buFont typeface="Arial" panose="020B0604020202020204" pitchFamily="34" charset="0"/>
              <a:buChar char="•"/>
            </a:pPr>
            <a:endParaRPr lang="es">
              <a:solidFill>
                <a:srgbClr val="000000"/>
              </a:solidFill>
              <a:latin typeface="Aptos" panose="020B0004020202020204" pitchFamily="34" charset="0"/>
              <a:ea typeface="Cambria" panose="02040503050406030204" pitchFamily="18" charset="0"/>
            </a:endParaRPr>
          </a:p>
          <a:p>
            <a:pPr marL="285750" marR="114935" indent="-285750" algn="just">
              <a:buFont typeface="Arial" panose="020B0604020202020204" pitchFamily="34" charset="0"/>
              <a:buChar char="•"/>
            </a:pPr>
            <a:r>
              <a:rPr lang="es">
                <a:solidFill>
                  <a:srgbClr val="000000"/>
                </a:solidFill>
                <a:latin typeface="Aptos" panose="020B0004020202020204" pitchFamily="34" charset="0"/>
                <a:ea typeface="Cambria" panose="02040503050406030204" pitchFamily="18" charset="0"/>
              </a:rPr>
              <a:t>Sensibiliza a los estudiantes (futuros profesionales) sobre las cuestiones por las que lucha. </a:t>
            </a:r>
          </a:p>
          <a:p>
            <a:pPr marL="285750" marR="114935" indent="-285750" algn="just">
              <a:buFont typeface="Arial" panose="020B0604020202020204" pitchFamily="34" charset="0"/>
              <a:buChar char="•"/>
            </a:pPr>
            <a:endParaRPr lang="es">
              <a:solidFill>
                <a:srgbClr val="000000"/>
              </a:solidFill>
              <a:latin typeface="Aptos" panose="020B0004020202020204" pitchFamily="34" charset="0"/>
              <a:ea typeface="Cambria" panose="02040503050406030204" pitchFamily="18" charset="0"/>
            </a:endParaRPr>
          </a:p>
          <a:p>
            <a:pPr marR="114935" algn="just"/>
            <a:endParaRPr lang="es" sz="1800">
              <a:solidFill>
                <a:srgbClr val="000000"/>
              </a:solidFill>
              <a:effectLst/>
              <a:latin typeface="Aptos" panose="020B0004020202020204" pitchFamily="34" charset="0"/>
              <a:ea typeface="Cambria" panose="02040503050406030204" pitchFamily="18" charset="0"/>
            </a:endParaRPr>
          </a:p>
        </p:txBody>
      </p:sp>
      <p:pic>
        <p:nvPicPr>
          <p:cNvPr id="11" name="Picture 10" descr="A garden with a fence and trees&#10;&#10;AI-generated content may be incorrect.">
            <a:extLst>
              <a:ext uri="{FF2B5EF4-FFF2-40B4-BE49-F238E27FC236}">
                <a16:creationId xmlns:a16="http://schemas.microsoft.com/office/drawing/2014/main" id="{E9DE8B98-D00A-9C93-A2FA-2FDA0CD92D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644" b="5783"/>
          <a:stretch>
            <a:fillRect/>
          </a:stretch>
        </p:blipFill>
        <p:spPr>
          <a:xfrm>
            <a:off x="4102022" y="3759609"/>
            <a:ext cx="4119045" cy="23347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8E6711-E88C-F61A-C9E2-BB6CBB7B449D}"/>
              </a:ext>
            </a:extLst>
          </p:cNvPr>
          <p:cNvSpPr txBox="1"/>
          <p:nvPr/>
        </p:nvSpPr>
        <p:spPr>
          <a:xfrm>
            <a:off x="3909006" y="6150862"/>
            <a:ext cx="43120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" sz="1000" dirty="0"/>
              <a:t>Imagen de Claire McDonnell, Technological University Dublin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834B27-DF05-FE8C-04E5-A96C88913AE4}"/>
              </a:ext>
            </a:extLst>
          </p:cNvPr>
          <p:cNvSpPr txBox="1"/>
          <p:nvPr/>
        </p:nvSpPr>
        <p:spPr>
          <a:xfrm>
            <a:off x="239687" y="3965649"/>
            <a:ext cx="3049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">
                <a:solidFill>
                  <a:srgbClr val="000000"/>
                </a:solidFill>
                <a:latin typeface="Aptos" panose="020B0004020202020204" pitchFamily="34" charset="0"/>
                <a:ea typeface="Cambria" panose="02040503050406030204" pitchFamily="18" charset="0"/>
              </a:rPr>
              <a:t>Amplía el concepto de comunidad y ayuda a crear vecindarios más amplios y de calidad mediante la colaboración entre la comunidad y la universidad.</a:t>
            </a:r>
          </a:p>
          <a:p>
            <a:endParaRPr lang="es"/>
          </a:p>
        </p:txBody>
      </p:sp>
      <p:sp>
        <p:nvSpPr>
          <p:cNvPr id="2" name="CuadroTexto 10">
            <a:extLst>
              <a:ext uri="{FF2B5EF4-FFF2-40B4-BE49-F238E27FC236}">
                <a16:creationId xmlns:a16="http://schemas.microsoft.com/office/drawing/2014/main" id="{B14F7B70-276F-AA01-79C2-15B3F0827BE1}"/>
              </a:ext>
            </a:extLst>
          </p:cNvPr>
          <p:cNvSpPr txBox="1"/>
          <p:nvPr/>
        </p:nvSpPr>
        <p:spPr>
          <a:xfrm>
            <a:off x="47697" y="6275497"/>
            <a:ext cx="113404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75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Poppins" panose="00000500000000000000" pitchFamily="50" charset="0"/>
              </a:rPr>
              <a:t>loess-project.eu</a:t>
            </a:r>
          </a:p>
        </p:txBody>
      </p:sp>
      <p:pic>
        <p:nvPicPr>
          <p:cNvPr id="4" name="Imagen 11">
            <a:extLst>
              <a:ext uri="{FF2B5EF4-FFF2-40B4-BE49-F238E27FC236}">
                <a16:creationId xmlns:a16="http://schemas.microsoft.com/office/drawing/2014/main" id="{B534DA4A-F1CF-0FC5-D4E9-5D416C37C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4" y="6483246"/>
            <a:ext cx="1379538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FBA1F246-B5CD-B9CB-5C38-7F8556BED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802" y="6473819"/>
            <a:ext cx="69636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" altLang="ja-JP" sz="700" b="0" i="0" u="none" strike="noStrike" cap="none" normalizeH="0" baseline="0" dirty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Financiado por la Unión Europea en el marco del Acuerdo de subvención 101112707. Las opiniones y puntos de vista expresados solo comprometen a su(s) autor(es) y no reflejan necesariamente los de la Unión Europea o los de la Agencia Ejecutiva Europea de Investigación. Ni la Unión Europea ni la autoridad otorgante pueden ser considerados responsables de ellos.</a:t>
            </a:r>
            <a:endParaRPr kumimoji="0" lang="e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304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AE1A0-6CB3-D0FD-3F27-27E9D3002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A4B2A2-07B9-BF6D-B027-D8BC45D7050E}"/>
              </a:ext>
            </a:extLst>
          </p:cNvPr>
          <p:cNvSpPr/>
          <p:nvPr/>
        </p:nvSpPr>
        <p:spPr>
          <a:xfrm>
            <a:off x="8361680" y="0"/>
            <a:ext cx="782320" cy="6858000"/>
          </a:xfrm>
          <a:prstGeom prst="rect">
            <a:avLst/>
          </a:prstGeom>
          <a:solidFill>
            <a:srgbClr val="5C9E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8BC2A-E440-6257-0256-9B5C84B1DE00}"/>
              </a:ext>
            </a:extLst>
          </p:cNvPr>
          <p:cNvSpPr/>
          <p:nvPr/>
        </p:nvSpPr>
        <p:spPr>
          <a:xfrm>
            <a:off x="7416800" y="91440"/>
            <a:ext cx="1727200" cy="1537002"/>
          </a:xfrm>
          <a:prstGeom prst="ellipse">
            <a:avLst/>
          </a:prstGeom>
          <a:solidFill>
            <a:schemeClr val="bg1"/>
          </a:solidFill>
          <a:ln>
            <a:solidFill>
              <a:srgbClr val="64AC4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379B9E51-D992-009E-8AAB-62ABB4BD1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064" y="541136"/>
            <a:ext cx="1462672" cy="49730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4D2C718-3611-498B-16A7-5DC099659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731"/>
            <a:ext cx="8361680" cy="1143000"/>
          </a:xfrm>
        </p:spPr>
        <p:txBody>
          <a:bodyPr>
            <a:normAutofit/>
          </a:bodyPr>
          <a:lstStyle/>
          <a:p>
            <a:r>
              <a:rPr lang="es" sz="3600">
                <a:latin typeface="Aptos" panose="020B0004020202020204" pitchFamily="34" charset="0"/>
              </a:rPr>
              <a:t>¿Cuáles son los beneficios de la CERL?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2FFD58-BA9E-6E77-2CF9-CA4A7E5BD0ED}"/>
              </a:ext>
            </a:extLst>
          </p:cNvPr>
          <p:cNvSpPr txBox="1"/>
          <p:nvPr/>
        </p:nvSpPr>
        <p:spPr>
          <a:xfrm>
            <a:off x="180524" y="1005433"/>
            <a:ext cx="818115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14935" algn="just">
              <a:spcAft>
                <a:spcPts val="1200"/>
              </a:spcAft>
            </a:pPr>
            <a:r>
              <a:rPr lang="es" sz="16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mbria" panose="02040503050406030204" pitchFamily="18" charset="0"/>
              </a:rPr>
              <a:t>Educadores</a:t>
            </a:r>
          </a:p>
          <a:p>
            <a:pPr marL="285750" marR="114935" indent="-285750" algn="just">
              <a:buFont typeface="Arial" panose="020B0604020202020204" pitchFamily="34" charset="0"/>
              <a:buChar char="•"/>
            </a:pPr>
            <a:r>
              <a:rPr lang="es" sz="1600" dirty="0">
                <a:solidFill>
                  <a:srgbClr val="000000"/>
                </a:solidFill>
                <a:latin typeface="Aptos" panose="020B0004020202020204" pitchFamily="34" charset="0"/>
                <a:ea typeface="Cambria" panose="02040503050406030204" pitchFamily="18" charset="0"/>
              </a:rPr>
              <a:t>Obtienen nuevos conocimientos y enriquecen su vida laboral gracias al trabajo con los colaboradores.</a:t>
            </a:r>
          </a:p>
          <a:p>
            <a:pPr marL="285750" marR="114935" indent="-285750" algn="just">
              <a:buFont typeface="Arial" panose="020B0604020202020204" pitchFamily="34" charset="0"/>
              <a:buChar char="•"/>
            </a:pPr>
            <a:r>
              <a:rPr lang="es" sz="16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mbria" panose="02040503050406030204" pitchFamily="18" charset="0"/>
              </a:rPr>
              <a:t>Logran un aprendizaje más profundo y una mayor participación del alumnado. </a:t>
            </a:r>
          </a:p>
          <a:p>
            <a:pPr marL="285750" marR="114935" indent="-285750" algn="just">
              <a:buFont typeface="Arial" panose="020B0604020202020204" pitchFamily="34" charset="0"/>
              <a:buChar char="•"/>
            </a:pPr>
            <a:r>
              <a:rPr lang="es" sz="16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mbria" panose="02040503050406030204" pitchFamily="18" charset="0"/>
              </a:rPr>
              <a:t>Tienen oportunidades para realizar actividades prácticas y disponen de instalaciones físicas para la investigación. </a:t>
            </a:r>
          </a:p>
          <a:p>
            <a:pPr marL="285750" marR="114935" indent="-285750" algn="just">
              <a:buFont typeface="Arial" panose="020B0604020202020204" pitchFamily="34" charset="0"/>
              <a:buChar char="•"/>
            </a:pPr>
            <a:r>
              <a:rPr lang="es" sz="16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mbria" panose="02040503050406030204" pitchFamily="18" charset="0"/>
              </a:rPr>
              <a:t>Estos también son sitios de aprendizaje valiosos para los propios educadores.</a:t>
            </a:r>
          </a:p>
          <a:p>
            <a:pPr marL="285750" marR="114935" indent="-285750" algn="just">
              <a:buFont typeface="Arial" panose="020B0604020202020204" pitchFamily="34" charset="0"/>
              <a:buChar char="•"/>
            </a:pPr>
            <a:r>
              <a:rPr lang="es" sz="1600" dirty="0">
                <a:solidFill>
                  <a:srgbClr val="000000"/>
                </a:solidFill>
                <a:latin typeface="Aptos" panose="020B0004020202020204" pitchFamily="34" charset="0"/>
                <a:ea typeface="Cambria" panose="02040503050406030204" pitchFamily="18" charset="0"/>
              </a:rPr>
              <a:t>Muchos educadores señalan que sienten que están haciendo un trabajo significativo.</a:t>
            </a:r>
          </a:p>
          <a:p>
            <a:pPr marL="285750" marR="114935" indent="-285750" algn="just">
              <a:buFontTx/>
              <a:buChar char="-"/>
            </a:pPr>
            <a:endParaRPr lang="es" sz="1600" dirty="0">
              <a:solidFill>
                <a:srgbClr val="000000"/>
              </a:solidFill>
              <a:latin typeface="Aptos" panose="020B0004020202020204" pitchFamily="34" charset="0"/>
              <a:ea typeface="Cambria" panose="02040503050406030204" pitchFamily="18" charset="0"/>
            </a:endParaRPr>
          </a:p>
          <a:p>
            <a:pPr marR="114935" algn="just"/>
            <a:r>
              <a:rPr lang="es" sz="1600" b="1" dirty="0">
                <a:solidFill>
                  <a:srgbClr val="000000"/>
                </a:solidFill>
                <a:latin typeface="Aptos" panose="020B0004020202020204" pitchFamily="34" charset="0"/>
                <a:ea typeface="Cambria" panose="02040503050406030204" pitchFamily="18" charset="0"/>
              </a:rPr>
              <a:t>Instituciones de educación superior </a:t>
            </a:r>
          </a:p>
          <a:p>
            <a:pPr marR="114935" algn="just"/>
            <a:endParaRPr lang="es" sz="1600" b="1" dirty="0">
              <a:solidFill>
                <a:srgbClr val="000000"/>
              </a:solidFill>
              <a:latin typeface="Aptos" panose="020B0004020202020204" pitchFamily="34" charset="0"/>
              <a:ea typeface="Cambria" panose="02040503050406030204" pitchFamily="18" charset="0"/>
            </a:endParaRPr>
          </a:p>
          <a:p>
            <a:pPr marL="285750" marR="114935" indent="-285750" algn="just">
              <a:buFont typeface="Arial" panose="020B0604020202020204" pitchFamily="34" charset="0"/>
              <a:buChar char="•"/>
            </a:pPr>
            <a:r>
              <a:rPr lang="es" sz="1600" dirty="0">
                <a:solidFill>
                  <a:srgbClr val="000000"/>
                </a:solidFill>
                <a:latin typeface="Aptos" panose="020B0004020202020204" pitchFamily="34" charset="0"/>
                <a:ea typeface="Cambria" panose="02040503050406030204" pitchFamily="18" charset="0"/>
              </a:rPr>
              <a:t>Logran el desarrollo profesional del alumnado y del personal docente mediante el trabajo con colaboradores de la comunidad y al aprender de ellos. </a:t>
            </a:r>
          </a:p>
          <a:p>
            <a:pPr marL="285750" marR="114935" indent="-285750" algn="just">
              <a:buFont typeface="Arial" panose="020B0604020202020204" pitchFamily="34" charset="0"/>
              <a:buChar char="•"/>
            </a:pPr>
            <a:r>
              <a:rPr lang="es" sz="1600" dirty="0">
                <a:solidFill>
                  <a:srgbClr val="000000"/>
                </a:solidFill>
                <a:latin typeface="Aptos" panose="020B0004020202020204" pitchFamily="34" charset="0"/>
                <a:ea typeface="Cambria" panose="02040503050406030204" pitchFamily="18" charset="0"/>
              </a:rPr>
              <a:t>Puede dar lugar a relaciones de investigación en colaboración con las comunidades. </a:t>
            </a:r>
          </a:p>
          <a:p>
            <a:pPr marR="114935" algn="just"/>
            <a:endParaRPr lang="es" sz="1600" dirty="0">
              <a:solidFill>
                <a:srgbClr val="000000"/>
              </a:solidFill>
              <a:latin typeface="Aptos" panose="020B0004020202020204" pitchFamily="34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85369E2-F0B5-F9DC-2409-105E3F366B27}"/>
              </a:ext>
            </a:extLst>
          </p:cNvPr>
          <p:cNvSpPr/>
          <p:nvPr/>
        </p:nvSpPr>
        <p:spPr>
          <a:xfrm>
            <a:off x="180524" y="4843882"/>
            <a:ext cx="8068741" cy="1280743"/>
          </a:xfrm>
          <a:prstGeom prst="roundRect">
            <a:avLst/>
          </a:prstGeom>
          <a:noFill/>
          <a:ln>
            <a:solidFill>
              <a:srgbClr val="5C9E4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DBAA56-4BF7-BC7F-36B9-B813802BA2C4}"/>
              </a:ext>
            </a:extLst>
          </p:cNvPr>
          <p:cNvSpPr txBox="1"/>
          <p:nvPr/>
        </p:nvSpPr>
        <p:spPr>
          <a:xfrm>
            <a:off x="334297" y="4962385"/>
            <a:ext cx="7914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">
                <a:solidFill>
                  <a:srgbClr val="000000"/>
                </a:solidFill>
                <a:latin typeface="Aptos" panose="020B0004020202020204" pitchFamily="34" charset="0"/>
                <a:ea typeface="Cambria" panose="02040503050406030204" pitchFamily="18" charset="0"/>
              </a:rPr>
              <a:t>‘</a:t>
            </a:r>
            <a:r>
              <a:rPr lang="es" i="1">
                <a:solidFill>
                  <a:schemeClr val="accent3">
                    <a:lumMod val="50000"/>
                  </a:schemeClr>
                </a:solidFill>
                <a:latin typeface="Aptos" panose="020B0004020202020204" pitchFamily="34" charset="0"/>
                <a:ea typeface="Cambria" panose="02040503050406030204" pitchFamily="18" charset="0"/>
              </a:rPr>
              <a:t>«La CERL contribuye a las tres misiones de la universidad (docencia, investigación y participación) de manera rentable, ya que aprovecha recursos que ya existen, es decir, el tiempo de enseñanza y estudio, para beneficiar a todos los participantes»</a:t>
            </a:r>
            <a:r>
              <a:rPr lang="es">
                <a:solidFill>
                  <a:srgbClr val="000000"/>
                </a:solidFill>
                <a:latin typeface="Aptos" panose="020B0004020202020204" pitchFamily="34" charset="0"/>
                <a:ea typeface="Cambria" panose="02040503050406030204" pitchFamily="18" charset="0"/>
              </a:rPr>
              <a:t>.’</a:t>
            </a:r>
            <a:endParaRPr lang="es" sz="1400">
              <a:solidFill>
                <a:srgbClr val="000000"/>
              </a:solidFill>
              <a:latin typeface="Aptos" panose="020B0004020202020204" pitchFamily="34" charset="0"/>
              <a:ea typeface="Cambria" panose="02040503050406030204" pitchFamily="18" charset="0"/>
            </a:endParaRPr>
          </a:p>
          <a:p>
            <a:endParaRPr lang="e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4DD7C-8E99-8266-920D-725F8BD69144}"/>
              </a:ext>
            </a:extLst>
          </p:cNvPr>
          <p:cNvSpPr txBox="1"/>
          <p:nvPr/>
        </p:nvSpPr>
        <p:spPr>
          <a:xfrm>
            <a:off x="5879691" y="5839644"/>
            <a:ext cx="2244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" sz="1200">
                <a:solidFill>
                  <a:srgbClr val="000000"/>
                </a:solidFill>
                <a:latin typeface="Aptos" panose="020B0004020202020204" pitchFamily="34" charset="0"/>
                <a:ea typeface="Cambria" panose="02040503050406030204" pitchFamily="18" charset="0"/>
              </a:rPr>
              <a:t>(McKenna and Weinberg, 2025)</a:t>
            </a:r>
            <a:endParaRPr lang="es" sz="1200"/>
          </a:p>
        </p:txBody>
      </p:sp>
      <p:sp>
        <p:nvSpPr>
          <p:cNvPr id="2" name="CuadroTexto 10">
            <a:extLst>
              <a:ext uri="{FF2B5EF4-FFF2-40B4-BE49-F238E27FC236}">
                <a16:creationId xmlns:a16="http://schemas.microsoft.com/office/drawing/2014/main" id="{A6B5B691-544E-1A1A-C93C-F4DAF8815FE7}"/>
              </a:ext>
            </a:extLst>
          </p:cNvPr>
          <p:cNvSpPr txBox="1"/>
          <p:nvPr/>
        </p:nvSpPr>
        <p:spPr>
          <a:xfrm>
            <a:off x="47697" y="6275497"/>
            <a:ext cx="113404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75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Poppins" panose="00000500000000000000" pitchFamily="50" charset="0"/>
              </a:rPr>
              <a:t>loess-project.eu</a:t>
            </a:r>
          </a:p>
        </p:txBody>
      </p:sp>
      <p:pic>
        <p:nvPicPr>
          <p:cNvPr id="4" name="Imagen 11">
            <a:extLst>
              <a:ext uri="{FF2B5EF4-FFF2-40B4-BE49-F238E27FC236}">
                <a16:creationId xmlns:a16="http://schemas.microsoft.com/office/drawing/2014/main" id="{2F952326-3613-1D38-3B7F-5EA5A4C4D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4" y="6483246"/>
            <a:ext cx="1379538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7175D144-C187-BD1C-BBC9-396387F8B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802" y="6473819"/>
            <a:ext cx="69636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" altLang="ja-JP" sz="700" b="0" i="0" u="none" strike="noStrike" cap="none" normalizeH="0" baseline="0" dirty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Financiado por la Unión Europea en el marco del Acuerdo de subvención 101112707. Las opiniones y puntos de vista expresados solo comprometen a su(s) autor(es) y no reflejan necesariamente los de la Unión Europea o los de la Agencia Ejecutiva Europea de Investigación. Ni la Unión Europea ni la autoridad otorgante pueden ser considerados responsables de ellos.</a:t>
            </a:r>
            <a:endParaRPr kumimoji="0" lang="e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30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BFE70-DB68-8416-0A5F-246E03991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70" y="-135508"/>
            <a:ext cx="7061319" cy="1143000"/>
          </a:xfrm>
        </p:spPr>
        <p:txBody>
          <a:bodyPr>
            <a:noAutofit/>
          </a:bodyPr>
          <a:lstStyle/>
          <a:p>
            <a:pPr algn="l"/>
            <a:r>
              <a:rPr lang="es" sz="2400" u="sng" dirty="0">
                <a:latin typeface="Aptos" panose="020B0004020202020204" pitchFamily="34" charset="0"/>
              </a:rPr>
              <a:t>LOESS es un proyecto de la </a:t>
            </a:r>
            <a:r>
              <a:rPr lang="es" sz="2400" u="sng" dirty="0">
                <a:solidFill>
                  <a:schemeClr val="accent1"/>
                </a:solidFill>
                <a:latin typeface="Aptos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Misión de la UE: Un pacto sobre el suelo para Europa</a:t>
            </a:r>
            <a:r>
              <a:rPr lang="es" sz="2400" u="sng" dirty="0">
                <a:solidFill>
                  <a:schemeClr val="accent1"/>
                </a:solidFill>
                <a:latin typeface="Aptos" panose="020B0004020202020204" pitchFamily="34" charset="0"/>
              </a:rPr>
              <a:t> </a:t>
            </a:r>
            <a:endParaRPr lang="es" sz="2400" u="sng" dirty="0">
              <a:latin typeface="Aptos" panose="020B0004020202020204" pitchFamily="34" charset="0"/>
            </a:endParaRPr>
          </a:p>
        </p:txBody>
      </p:sp>
      <p:pic>
        <p:nvPicPr>
          <p:cNvPr id="3" name="Picture 2" descr="A diagram of a mission&#10;&#10;AI-generated content may be incorrect.">
            <a:extLst>
              <a:ext uri="{FF2B5EF4-FFF2-40B4-BE49-F238E27FC236}">
                <a16:creationId xmlns:a16="http://schemas.microsoft.com/office/drawing/2014/main" id="{CAC62252-F2A2-4DA1-99AE-CEEF876214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8" t="2360"/>
          <a:stretch>
            <a:fillRect/>
          </a:stretch>
        </p:blipFill>
        <p:spPr>
          <a:xfrm>
            <a:off x="265471" y="871985"/>
            <a:ext cx="7334864" cy="5142354"/>
          </a:xfrm>
          <a:prstGeom prst="rect">
            <a:avLst/>
          </a:prstGeom>
        </p:spPr>
      </p:pic>
      <p:pic>
        <p:nvPicPr>
          <p:cNvPr id="4" name="Picture 3" descr="A logo for a company&#10;&#10;AI-generated content may be incorrect.">
            <a:extLst>
              <a:ext uri="{FF2B5EF4-FFF2-40B4-BE49-F238E27FC236}">
                <a16:creationId xmlns:a16="http://schemas.microsoft.com/office/drawing/2014/main" id="{29CEF6F0-30AC-72BB-30C0-59DFCE2C167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7515758" y="187338"/>
            <a:ext cx="1462672" cy="497308"/>
          </a:xfrm>
          <a:prstGeom prst="rect">
            <a:avLst/>
          </a:prstGeom>
        </p:spPr>
      </p:pic>
      <p:sp>
        <p:nvSpPr>
          <p:cNvPr id="6" name="CuadroTexto 10">
            <a:extLst>
              <a:ext uri="{FF2B5EF4-FFF2-40B4-BE49-F238E27FC236}">
                <a16:creationId xmlns:a16="http://schemas.microsoft.com/office/drawing/2014/main" id="{3CBF7ED4-3E9C-225C-C768-62A07801AFE6}"/>
              </a:ext>
            </a:extLst>
          </p:cNvPr>
          <p:cNvSpPr txBox="1"/>
          <p:nvPr/>
        </p:nvSpPr>
        <p:spPr>
          <a:xfrm>
            <a:off x="47697" y="6275497"/>
            <a:ext cx="113404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75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Poppins" panose="00000500000000000000" pitchFamily="50" charset="0"/>
              </a:rPr>
              <a:t>loess-project.eu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6E122A-136D-73E2-D7D8-0C7D6648EA76}"/>
              </a:ext>
            </a:extLst>
          </p:cNvPr>
          <p:cNvSpPr txBox="1"/>
          <p:nvPr/>
        </p:nvSpPr>
        <p:spPr>
          <a:xfrm>
            <a:off x="2098003" y="5997114"/>
            <a:ext cx="5791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" sz="1100">
                <a:latin typeface="Aptos" panose="020B0004020202020204" pitchFamily="34" charset="0"/>
              </a:rPr>
              <a:t>Fuente: </a:t>
            </a:r>
            <a:r>
              <a:rPr lang="es" sz="1100">
                <a:solidFill>
                  <a:srgbClr val="0000FF"/>
                </a:solidFill>
                <a:latin typeface="Aptos" panose="020B0004020202020204" pitchFamily="34" charset="0"/>
                <a:hlinkClick r:id="rId5"/>
              </a:rPr>
              <a:t>https://mission-soil-platform.ec.europa.eu/sites/default/files/2023-10/FS-Soil-Deal-for-Europe_EN_042023_0.pdf</a:t>
            </a:r>
            <a:r>
              <a:rPr lang="es" sz="1100">
                <a:solidFill>
                  <a:srgbClr val="0000FF"/>
                </a:solidFill>
                <a:latin typeface="Aptos" panose="020B0004020202020204" pitchFamily="34" charset="0"/>
              </a:rPr>
              <a:t> </a:t>
            </a:r>
            <a:endParaRPr lang="es" sz="1100">
              <a:latin typeface="Aptos" panose="020B0004020202020204" pitchFamily="34" charset="0"/>
            </a:endParaRPr>
          </a:p>
        </p:txBody>
      </p:sp>
      <p:pic>
        <p:nvPicPr>
          <p:cNvPr id="8" name="Imagen 11">
            <a:extLst>
              <a:ext uri="{FF2B5EF4-FFF2-40B4-BE49-F238E27FC236}">
                <a16:creationId xmlns:a16="http://schemas.microsoft.com/office/drawing/2014/main" id="{B127CAD8-5150-234A-9ECC-4126737DF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4" y="6483246"/>
            <a:ext cx="1379538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8D9E5AF9-434A-B64E-1E8C-893A301A5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802" y="6473819"/>
            <a:ext cx="69636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" altLang="ja-JP" sz="700" b="0" i="0" u="none" strike="noStrike" cap="none" normalizeH="0" baseline="0" dirty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Financiado por la Unión Europea en el marco del Acuerdo de subvención 101112707. Las opiniones y puntos de vista expresados solo comprometen a su(s) autor(es) y no reflejan necesariamente los de la Unión Europea o los de la Agencia Ejecutiva Europea de Investigación. Ni la Unión Europea ni la autoridad otorgante pueden ser considerados responsables de ellos.</a:t>
            </a:r>
            <a:endParaRPr kumimoji="0" lang="e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691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AAB48-3B8E-4A3F-237B-6FF0FB3C6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C4521A-9FCF-2863-D6B6-CB2961FAA740}"/>
              </a:ext>
            </a:extLst>
          </p:cNvPr>
          <p:cNvSpPr/>
          <p:nvPr/>
        </p:nvSpPr>
        <p:spPr>
          <a:xfrm>
            <a:off x="8361680" y="0"/>
            <a:ext cx="782320" cy="6858000"/>
          </a:xfrm>
          <a:prstGeom prst="rect">
            <a:avLst/>
          </a:prstGeom>
          <a:solidFill>
            <a:srgbClr val="5C9E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F57196B-C7AD-510E-3A29-65F3DD08DE1A}"/>
              </a:ext>
            </a:extLst>
          </p:cNvPr>
          <p:cNvSpPr/>
          <p:nvPr/>
        </p:nvSpPr>
        <p:spPr>
          <a:xfrm>
            <a:off x="7416800" y="75306"/>
            <a:ext cx="1727200" cy="1537002"/>
          </a:xfrm>
          <a:prstGeom prst="ellipse">
            <a:avLst/>
          </a:prstGeom>
          <a:solidFill>
            <a:schemeClr val="bg1"/>
          </a:solidFill>
          <a:ln>
            <a:solidFill>
              <a:srgbClr val="64AC4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DF401412-22C7-0C73-41D9-5E87D1B42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064" y="640050"/>
            <a:ext cx="1462672" cy="49730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3BD24A6-9928-1B6D-15B6-2D0335BEC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223"/>
            <a:ext cx="8361680" cy="1143000"/>
          </a:xfrm>
        </p:spPr>
        <p:txBody>
          <a:bodyPr>
            <a:normAutofit/>
          </a:bodyPr>
          <a:lstStyle/>
          <a:p>
            <a:r>
              <a:rPr lang="es" sz="3600">
                <a:latin typeface="Aptos" panose="020B0004020202020204" pitchFamily="34" charset="0"/>
              </a:rPr>
              <a:t>Consideraciones éticas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A4CF2F-DC02-56CA-7534-B1827575B33B}"/>
              </a:ext>
            </a:extLst>
          </p:cNvPr>
          <p:cNvSpPr txBox="1"/>
          <p:nvPr/>
        </p:nvSpPr>
        <p:spPr>
          <a:xfrm>
            <a:off x="180228" y="1105943"/>
            <a:ext cx="8424149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17907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" sz="14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Poppins" panose="00000500000000000000" pitchFamily="2" charset="0"/>
              </a:rPr>
              <a:t>Velar por el rigor, la responsabilidad y el respeto. </a:t>
            </a:r>
          </a:p>
          <a:p>
            <a:pPr marL="285750" marR="17907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" sz="14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Poppins" panose="00000500000000000000" pitchFamily="2" charset="0"/>
              </a:rPr>
              <a:t>Tener en cuenta cómo se negocian el poder y el control, cómo se comparten las experiencias personales de las personas y cómo se equilibran las diferentes necesidades y expectativas de los participantes a la hora de diseñar el proceso de investigación. </a:t>
            </a:r>
          </a:p>
          <a:p>
            <a:pPr marL="285750" marR="17907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" sz="14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Poppins" panose="00000500000000000000" pitchFamily="2" charset="0"/>
              </a:rPr>
              <a:t>(Centre for Social Justice and Community Action et al., 2012)</a:t>
            </a:r>
          </a:p>
          <a:p>
            <a:pPr marL="285750" marR="17907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" sz="1400" dirty="0">
                <a:solidFill>
                  <a:prstClr val="black"/>
                </a:solidFill>
                <a:latin typeface="Aptos" panose="020B0004020202020204" pitchFamily="34" charset="0"/>
                <a:cs typeface="Poppins" panose="00000500000000000000" pitchFamily="2" charset="0"/>
              </a:rPr>
              <a:t>Proceso flexible de participación e intercambio que fomenta la participación de distintos tipos de grupos de ciudadanos, de diferentes capacidades o de escasos recursos.</a:t>
            </a:r>
          </a:p>
          <a:p>
            <a:pPr marL="285750" marR="17907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" sz="1400" dirty="0">
                <a:solidFill>
                  <a:prstClr val="black"/>
                </a:solidFill>
                <a:latin typeface="Aptos" panose="020B0004020202020204" pitchFamily="34" charset="0"/>
                <a:cs typeface="Poppins" panose="00000500000000000000" pitchFamily="2" charset="0"/>
              </a:rPr>
              <a:t>Asegúrese de que los resultados se presenten en un formato que resulte útil para el colaborador de la comunidad.</a:t>
            </a:r>
          </a:p>
          <a:p>
            <a:pPr marL="285750" marR="17907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" sz="1400" dirty="0">
                <a:solidFill>
                  <a:prstClr val="black"/>
                </a:solidFill>
                <a:latin typeface="Aptos" panose="020B0004020202020204" pitchFamily="34" charset="0"/>
                <a:cs typeface="Poppins" panose="00000500000000000000" pitchFamily="2" charset="0"/>
              </a:rPr>
              <a:t>Además, aspectos relacionados con la salud y la seguridad, la protección de la infancia y la protección de datos. </a:t>
            </a:r>
          </a:p>
          <a:p>
            <a:pPr marL="285750" marR="17907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(La cuestión ética se analiza con más detalle en el seminario en línea 2)</a:t>
            </a:r>
            <a:endParaRPr lang="es" sz="1100" b="1" dirty="0">
              <a:solidFill>
                <a:srgbClr val="000000"/>
              </a:solidFill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6473AE-3A98-871F-8F48-CAD664A26D0E}"/>
              </a:ext>
            </a:extLst>
          </p:cNvPr>
          <p:cNvSpPr txBox="1"/>
          <p:nvPr/>
        </p:nvSpPr>
        <p:spPr>
          <a:xfrm>
            <a:off x="180228" y="4727396"/>
            <a:ext cx="80592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79070">
              <a:spcAft>
                <a:spcPts val="800"/>
              </a:spcAft>
            </a:pPr>
            <a:r>
              <a:rPr lang="es" sz="1050" b="1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</a:rPr>
              <a:t>Lecturas adicionales</a:t>
            </a:r>
          </a:p>
          <a:p>
            <a:pPr marR="179070">
              <a:spcAft>
                <a:spcPts val="800"/>
              </a:spcAft>
            </a:pPr>
            <a:r>
              <a:rPr lang="es" sz="105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</a:rPr>
              <a:t>Centre for Social Justice and Community Action, Durham University (UK) and National Co coordinating Centre for Public Engagement (UK) (2012). A guide to ethical principles and practice. Disponible en </a:t>
            </a:r>
            <a:r>
              <a:rPr lang="es" sz="1050" u="sng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hlinkClick r:id="rId3"/>
              </a:rPr>
              <a:t>cbpr_ethics_guide_web_november_2012.pdf</a:t>
            </a:r>
            <a:r>
              <a:rPr lang="es" sz="105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</a:rPr>
              <a:t>. </a:t>
            </a:r>
            <a:r>
              <a:rPr lang="es" sz="1050" dirty="0">
                <a:solidFill>
                  <a:srgbClr val="000000"/>
                </a:solidFill>
                <a:latin typeface="Aptos" panose="020B0004020202020204" pitchFamily="34" charset="0"/>
                <a:ea typeface="Cambria" panose="02040503050406030204" pitchFamily="18" charset="0"/>
              </a:rPr>
              <a:t>Recuperado el 22/01/2025 </a:t>
            </a:r>
          </a:p>
          <a:p>
            <a:pPr marR="179070">
              <a:spcAft>
                <a:spcPts val="800"/>
              </a:spcAft>
            </a:pPr>
            <a:r>
              <a:rPr lang="es" sz="1050" dirty="0">
                <a:solidFill>
                  <a:srgbClr val="000000"/>
                </a:solidFill>
                <a:latin typeface="Aptos" panose="020B0004020202020204" pitchFamily="34" charset="0"/>
                <a:ea typeface="Cambria" panose="02040503050406030204" pitchFamily="18" charset="0"/>
              </a:rPr>
              <a:t>Ross, L. F., Loup, A., Nelson, R. M., Botkin, J. R., Kost, R., Smith, G. R. y Gehlert, S. (2010). The Challenges of Collaboration for Academic and Community Partners in a Research Partnership: Points to Consider. Journal of Empirical Research on Human Research Ethics, 5(1), 19–31. Disponible en </a:t>
            </a:r>
            <a:r>
              <a:rPr lang="es" sz="1050" dirty="0">
                <a:solidFill>
                  <a:srgbClr val="000000"/>
                </a:solidFill>
                <a:latin typeface="Aptos" panose="020B0004020202020204" pitchFamily="34" charset="0"/>
                <a:ea typeface="Cambria" panose="02040503050406030204" pitchFamily="18" charset="0"/>
                <a:hlinkClick r:id="rId4"/>
              </a:rPr>
              <a:t>https://www.researchgate.net/publication/42253923</a:t>
            </a:r>
            <a:r>
              <a:rPr lang="es" sz="1050" dirty="0">
                <a:solidFill>
                  <a:srgbClr val="000000"/>
                </a:solidFill>
                <a:latin typeface="Aptos" panose="020B0004020202020204" pitchFamily="34" charset="0"/>
                <a:ea typeface="Cambria" panose="02040503050406030204" pitchFamily="18" charset="0"/>
              </a:rPr>
              <a:t>. Recuperado el 14/03/2025 </a:t>
            </a:r>
          </a:p>
          <a:p>
            <a:endParaRPr lang="es" sz="1050" dirty="0"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B566F0-5352-8F89-5286-7FDEEACE725F}"/>
              </a:ext>
            </a:extLst>
          </p:cNvPr>
          <p:cNvSpPr/>
          <p:nvPr/>
        </p:nvSpPr>
        <p:spPr>
          <a:xfrm>
            <a:off x="180228" y="4683767"/>
            <a:ext cx="8059204" cy="155902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D0D7B1E-51F5-D649-E59C-0CEB21CB5FEA}"/>
              </a:ext>
            </a:extLst>
          </p:cNvPr>
          <p:cNvSpPr txBox="1"/>
          <p:nvPr/>
        </p:nvSpPr>
        <p:spPr>
          <a:xfrm>
            <a:off x="47697" y="6275497"/>
            <a:ext cx="113404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75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Poppins" panose="00000500000000000000" pitchFamily="50" charset="0"/>
              </a:rPr>
              <a:t>loess-project.eu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A65DFF3-4B51-E2B6-8F69-AF9950B56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4" y="6483246"/>
            <a:ext cx="1379538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B78BCE9D-FE2E-7306-AEC6-C878975C1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802" y="6473819"/>
            <a:ext cx="69636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" altLang="ja-JP" sz="700" b="0" i="0" u="none" strike="noStrike" cap="none" normalizeH="0" baseline="0" dirty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Financiado por la Unión Europea en el marco del Acuerdo de subvención 101112707. Las opiniones y puntos de vista expresados solo comprometen a su(s) autor(es) y no reflejan necesariamente los de la Unión Europea o los de la Agencia Ejecutiva Europea de Investigación. Ni la Unión Europea ni la autoridad otorgante pueden ser considerados responsables de ellos.</a:t>
            </a:r>
            <a:endParaRPr kumimoji="0" lang="e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137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94096-3566-36D5-9743-FCD44F4DB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A74184-8819-F247-9A1E-E626CBDF9C3C}"/>
              </a:ext>
            </a:extLst>
          </p:cNvPr>
          <p:cNvSpPr/>
          <p:nvPr/>
        </p:nvSpPr>
        <p:spPr>
          <a:xfrm>
            <a:off x="8361680" y="0"/>
            <a:ext cx="782320" cy="6858000"/>
          </a:xfrm>
          <a:prstGeom prst="rect">
            <a:avLst/>
          </a:prstGeom>
          <a:solidFill>
            <a:srgbClr val="5C9E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954C7CF-6341-EF2B-E8A2-FC13E89CDD78}"/>
              </a:ext>
            </a:extLst>
          </p:cNvPr>
          <p:cNvSpPr/>
          <p:nvPr/>
        </p:nvSpPr>
        <p:spPr>
          <a:xfrm>
            <a:off x="7416800" y="46839"/>
            <a:ext cx="1727200" cy="1537002"/>
          </a:xfrm>
          <a:prstGeom prst="ellipse">
            <a:avLst/>
          </a:prstGeom>
          <a:solidFill>
            <a:schemeClr val="bg1"/>
          </a:solidFill>
          <a:ln>
            <a:solidFill>
              <a:srgbClr val="64AC4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905BB485-0530-CFCD-5FC2-2D6F89F27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064" y="530877"/>
            <a:ext cx="1462672" cy="49730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5282DD3-A614-9A50-0622-1DD78B7D1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807"/>
            <a:ext cx="8361680" cy="1143000"/>
          </a:xfrm>
        </p:spPr>
        <p:txBody>
          <a:bodyPr>
            <a:normAutofit/>
          </a:bodyPr>
          <a:lstStyle/>
          <a:p>
            <a:r>
              <a:rPr lang="es" sz="3200">
                <a:latin typeface="Aptos" panose="020B0004020202020204" pitchFamily="34" charset="0"/>
              </a:rPr>
              <a:t>Comunicación científica 
eficaz en la CERL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77E69D-7EA5-4138-8315-32B8288A8FAE}"/>
              </a:ext>
            </a:extLst>
          </p:cNvPr>
          <p:cNvSpPr txBox="1"/>
          <p:nvPr/>
        </p:nvSpPr>
        <p:spPr>
          <a:xfrm>
            <a:off x="201104" y="1318770"/>
            <a:ext cx="7834731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b="1">
                <a:latin typeface="Aptos" panose="020B0004020202020204" pitchFamily="34" charset="0"/>
              </a:rPr>
              <a:t>Informar sobre los riesgos (por ejemplo, los derivados de las emisiones de las fábricas y los pesticidas)</a:t>
            </a:r>
          </a:p>
          <a:p>
            <a:r>
              <a:rPr lang="es" sz="1100">
                <a:latin typeface="Aptos" panose="020B0004020202020204" pitchFamily="34" charset="0"/>
              </a:rPr>
              <a:t>Mulder, H.A.J. and DeBok, C.F.M. (2006). ‘Science Shops as University-Community Interfaces: An interactive approach in science communication’ in Cheng, D., Metcalfe, J., and Schiele, B., (eds.) </a:t>
            </a:r>
            <a:r>
              <a:rPr lang="es" sz="1100" i="1">
                <a:latin typeface="Aptos" panose="020B0004020202020204" pitchFamily="34" charset="0"/>
              </a:rPr>
              <a:t>At the Human Scale – International Practices in Science Communication. </a:t>
            </a:r>
            <a:r>
              <a:rPr lang="es" sz="1100">
                <a:latin typeface="Aptos" panose="020B0004020202020204" pitchFamily="34" charset="0"/>
              </a:rPr>
              <a:t>Science Press, Beijing. </a:t>
            </a:r>
            <a:r>
              <a:rPr lang="es" sz="1100">
                <a:latin typeface="Aptos" panose="020B0004020202020204" pitchFamily="34" charset="0"/>
                <a:hlinkClick r:id="rId3"/>
              </a:rPr>
              <a:t>Science shops as university-society interfaces: an interactive approach in science communication - the University of Groningen research portal</a:t>
            </a:r>
            <a:endParaRPr lang="es" sz="1100">
              <a:latin typeface="Aptos" panose="020B0004020202020204" pitchFamily="34" charset="0"/>
            </a:endParaRPr>
          </a:p>
          <a:p>
            <a:endParaRPr lang="es" sz="1100">
              <a:latin typeface="Aptos" panose="020B0004020202020204" pitchFamily="34" charset="0"/>
            </a:endParaRPr>
          </a:p>
          <a:p>
            <a:r>
              <a:rPr lang="es" b="1">
                <a:latin typeface="Aptos" panose="020B0004020202020204" pitchFamily="34" charset="0"/>
              </a:rPr>
              <a:t>Desarrollar habilidades de empatía para conectar con la audiencia, así como una comprensión amplia de las cuestiones científicas y sociales</a:t>
            </a:r>
          </a:p>
          <a:p>
            <a:r>
              <a:rPr lang="es" sz="1100">
                <a:latin typeface="Aptos" panose="020B0004020202020204" pitchFamily="34" charset="0"/>
              </a:rPr>
              <a:t>Bray, B., France, B., &amp; Gilbert, J. K. (2012). Identifying the essential elements of effective science communication: What do the experts say?. International Journal of Science Education, Part B, 2(1), 23-41. </a:t>
            </a:r>
            <a:r>
              <a:rPr lang="es" sz="1100">
                <a:latin typeface="Aptos" panose="020B0004020202020204" pitchFamily="34" charset="0"/>
                <a:hlinkClick r:id="rId4"/>
              </a:rPr>
              <a:t>https://www.researchgate.net/publication/254360536_Identifying_the_Essential_Elements_of_Effective_Science_Communication_What_do_the_experts_say</a:t>
            </a:r>
            <a:r>
              <a:rPr lang="es" sz="1100">
                <a:latin typeface="Aptos" panose="020B0004020202020204" pitchFamily="34" charset="0"/>
              </a:rPr>
              <a:t> </a:t>
            </a:r>
          </a:p>
          <a:p>
            <a:endParaRPr lang="es" sz="1100">
              <a:latin typeface="Aptos" panose="020B0004020202020204" pitchFamily="34" charset="0"/>
            </a:endParaRPr>
          </a:p>
          <a:p>
            <a:r>
              <a:rPr lang="es" b="1">
                <a:latin typeface="Aptos" panose="020B0004020202020204" pitchFamily="34" charset="0"/>
              </a:rPr>
              <a:t>Utilizar eficazmente las redes sociales</a:t>
            </a:r>
          </a:p>
          <a:p>
            <a:r>
              <a:rPr lang="es" sz="1100">
                <a:latin typeface="Aptos" panose="020B0004020202020204" pitchFamily="34" charset="0"/>
              </a:rPr>
              <a:t>What Works, Engaging the public through social media, A guide from the NCCPE and network contributors (2018)</a:t>
            </a:r>
          </a:p>
          <a:p>
            <a:r>
              <a:rPr lang="es" sz="1100">
                <a:latin typeface="Aptos" panose="020B0004020202020204" pitchFamily="34" charset="0"/>
                <a:hlinkClick r:id="rId5"/>
              </a:rPr>
              <a:t>https://www.publicengagement.ac.uk/sites/default/files/2023-07/what_works_engaging_the_public_through_social_media_november_2018.pdf</a:t>
            </a:r>
            <a:endParaRPr lang="es" sz="1100">
              <a:latin typeface="Aptos" panose="020B0004020202020204" pitchFamily="34" charset="0"/>
            </a:endParaRPr>
          </a:p>
          <a:p>
            <a:endParaRPr lang="es" sz="1400">
              <a:latin typeface="Aptos" panose="020B0004020202020204" pitchFamily="34" charset="0"/>
            </a:endParaRPr>
          </a:p>
          <a:p>
            <a:r>
              <a:rPr lang="es" sz="1400" b="1">
                <a:latin typeface="Aptos" panose="020B0004020202020204" pitchFamily="34" charset="0"/>
              </a:rPr>
              <a:t>Otras fuentes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" sz="1100">
                <a:latin typeface="Aptos" panose="020B0004020202020204" pitchFamily="34" charset="0"/>
              </a:rPr>
              <a:t>Mason, S., &amp; Merga, M. (2022). Communicating research in academia and beyond: Sources of self-efficacy for early career researchers. Higher Education Research &amp; Development, 41(6), 2006-2019. </a:t>
            </a:r>
            <a:r>
              <a:rPr lang="es" sz="1100">
                <a:latin typeface="Aptos" panose="020B0004020202020204" pitchFamily="34" charset="0"/>
                <a:hlinkClick r:id="rId6"/>
              </a:rPr>
              <a:t>https://www.tandfonline.com/doi/abs/10.1080/07294360.2021.1945545</a:t>
            </a:r>
            <a:r>
              <a:rPr lang="es" sz="1100">
                <a:latin typeface="Aptos" panose="020B00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" sz="1100">
                <a:latin typeface="Aptos" panose="020B0004020202020204" pitchFamily="34" charset="0"/>
              </a:rPr>
              <a:t>Besley, J. C., &amp; Dudo, A. (2022). Strategic science communication: a guide to setting the right objectives for more effective public engagement. JHU Press.</a:t>
            </a:r>
          </a:p>
        </p:txBody>
      </p:sp>
      <p:sp>
        <p:nvSpPr>
          <p:cNvPr id="2" name="CuadroTexto 10">
            <a:extLst>
              <a:ext uri="{FF2B5EF4-FFF2-40B4-BE49-F238E27FC236}">
                <a16:creationId xmlns:a16="http://schemas.microsoft.com/office/drawing/2014/main" id="{E76501A3-D37D-3C6C-C844-A79C5535E24A}"/>
              </a:ext>
            </a:extLst>
          </p:cNvPr>
          <p:cNvSpPr txBox="1"/>
          <p:nvPr/>
        </p:nvSpPr>
        <p:spPr>
          <a:xfrm>
            <a:off x="47697" y="6275497"/>
            <a:ext cx="113404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75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Poppins" panose="00000500000000000000" pitchFamily="50" charset="0"/>
              </a:rPr>
              <a:t>loess-project.eu</a:t>
            </a:r>
          </a:p>
        </p:txBody>
      </p:sp>
      <p:pic>
        <p:nvPicPr>
          <p:cNvPr id="4" name="Imagen 11">
            <a:extLst>
              <a:ext uri="{FF2B5EF4-FFF2-40B4-BE49-F238E27FC236}">
                <a16:creationId xmlns:a16="http://schemas.microsoft.com/office/drawing/2014/main" id="{58496F58-0E0A-CF91-507B-2A5FC9179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4" y="6483246"/>
            <a:ext cx="1379538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93F53580-D120-3C31-510C-50CE3E48E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802" y="6473819"/>
            <a:ext cx="69636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" altLang="ja-JP" sz="700" b="0" i="0" u="none" strike="noStrike" cap="none" normalizeH="0" baseline="0" dirty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Financiado por la Unión Europea en el marco del Acuerdo de subvención 101112707. Las opiniones y puntos de vista expresados solo comprometen a su(s) autor(es) y no reflejan necesariamente los de la Unión Europea o los de la Agencia Ejecutiva Europea de Investigación. Ni la Unión Europea ni la autoridad otorgante pueden ser considerados responsables de ellos.</a:t>
            </a:r>
            <a:endParaRPr kumimoji="0" lang="e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409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FA373-E41B-D003-77DD-E17734CAA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B9B29D-CFBD-4010-5E85-43856949F152}"/>
              </a:ext>
            </a:extLst>
          </p:cNvPr>
          <p:cNvSpPr/>
          <p:nvPr/>
        </p:nvSpPr>
        <p:spPr>
          <a:xfrm>
            <a:off x="8361680" y="0"/>
            <a:ext cx="782320" cy="6858000"/>
          </a:xfrm>
          <a:prstGeom prst="rect">
            <a:avLst/>
          </a:prstGeom>
          <a:solidFill>
            <a:srgbClr val="5C9E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DC5AF7B-D9B8-31D8-46A7-359971269B18}"/>
              </a:ext>
            </a:extLst>
          </p:cNvPr>
          <p:cNvSpPr/>
          <p:nvPr/>
        </p:nvSpPr>
        <p:spPr>
          <a:xfrm>
            <a:off x="7416800" y="243840"/>
            <a:ext cx="1727200" cy="1537002"/>
          </a:xfrm>
          <a:prstGeom prst="ellipse">
            <a:avLst/>
          </a:prstGeom>
          <a:solidFill>
            <a:schemeClr val="bg1"/>
          </a:solidFill>
          <a:ln>
            <a:solidFill>
              <a:srgbClr val="64AC4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E093BD4C-D7BA-88EC-534C-5D40D4BB5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064" y="763687"/>
            <a:ext cx="1462672" cy="49730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4CBF0EE-1BC3-700E-A25B-1F898E353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557"/>
            <a:ext cx="8361680" cy="1143000"/>
          </a:xfrm>
        </p:spPr>
        <p:txBody>
          <a:bodyPr>
            <a:noAutofit/>
          </a:bodyPr>
          <a:lstStyle/>
          <a:p>
            <a:r>
              <a:rPr lang="es" sz="3200">
                <a:latin typeface="Aptos" panose="020B0004020202020204" pitchFamily="34" charset="0"/>
              </a:rPr>
              <a:t>Próximos pasos:
Tareas y actividades del módulo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C0957-AE00-7C9C-2945-99A81E51BBDD}"/>
              </a:ext>
            </a:extLst>
          </p:cNvPr>
          <p:cNvSpPr txBox="1"/>
          <p:nvPr/>
        </p:nvSpPr>
        <p:spPr>
          <a:xfrm>
            <a:off x="489073" y="3782260"/>
            <a:ext cx="8263767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1600" b="1">
                <a:latin typeface="Aptos" panose="020B0004020202020204" pitchFamily="34" charset="0"/>
              </a:rPr>
              <a:t>Tarea 1.1</a:t>
            </a:r>
            <a:r>
              <a:rPr lang="es" sz="1600">
                <a:latin typeface="Aptos" panose="020B0004020202020204" pitchFamily="34" charset="0"/>
              </a:rPr>
              <a:t>	(40 minutos) </a:t>
            </a:r>
          </a:p>
          <a:p>
            <a:r>
              <a:rPr lang="es" sz="1600">
                <a:latin typeface="Aptos" panose="020B0004020202020204" pitchFamily="34" charset="0"/>
              </a:rPr>
              <a:t>Utilizar la herramienta de mapeo colaborativo de LOESS </a:t>
            </a:r>
          </a:p>
          <a:p>
            <a:endParaRPr lang="es" sz="700">
              <a:latin typeface="Aptos" panose="020B0004020202020204" pitchFamily="34" charset="0"/>
            </a:endParaRPr>
          </a:p>
          <a:p>
            <a:r>
              <a:rPr lang="es" sz="1600" b="1">
                <a:latin typeface="Aptos" panose="020B0004020202020204" pitchFamily="34" charset="0"/>
              </a:rPr>
              <a:t>Tarea 1.2</a:t>
            </a:r>
            <a:r>
              <a:rPr lang="es" sz="1600">
                <a:latin typeface="Aptos" panose="020B0004020202020204" pitchFamily="34" charset="0"/>
              </a:rPr>
              <a:t>	(60 minutos)</a:t>
            </a:r>
            <a:r>
              <a:rPr lang="es" sz="1600" b="1">
                <a:latin typeface="Aptos" panose="020B0004020202020204" pitchFamily="34" charset="0"/>
              </a:rPr>
              <a:t> </a:t>
            </a:r>
          </a:p>
          <a:p>
            <a:r>
              <a:rPr lang="es" sz="1600">
                <a:latin typeface="Aptos" panose="020B0004020202020204" pitchFamily="34" charset="0"/>
              </a:rPr>
              <a:t>Breve estudio para identificar posibles colaboradores en la comunidad</a:t>
            </a:r>
          </a:p>
          <a:p>
            <a:endParaRPr lang="es" sz="700">
              <a:latin typeface="Aptos" panose="020B0004020202020204" pitchFamily="34" charset="0"/>
            </a:endParaRPr>
          </a:p>
          <a:p>
            <a:r>
              <a:rPr lang="es" sz="1600" b="1">
                <a:latin typeface="Aptos" panose="020B0004020202020204" pitchFamily="34" charset="0"/>
              </a:rPr>
              <a:t>Tarea 1.3</a:t>
            </a:r>
            <a:r>
              <a:rPr lang="es" sz="1600">
                <a:latin typeface="Aptos" panose="020B0004020202020204" pitchFamily="34" charset="0"/>
              </a:rPr>
              <a:t>	(40 minutos)</a:t>
            </a:r>
            <a:r>
              <a:rPr lang="es" sz="1600" b="1">
                <a:latin typeface="Aptos" panose="020B0004020202020204" pitchFamily="34" charset="0"/>
              </a:rPr>
              <a:t> </a:t>
            </a:r>
          </a:p>
          <a:p>
            <a:r>
              <a:rPr lang="es" sz="1600">
                <a:latin typeface="Aptos" panose="020B0004020202020204" pitchFamily="34" charset="0"/>
              </a:rPr>
              <a:t>Revisión de algunos recursos de CERL (videos y algunas páginas de las Directrices de CERL)</a:t>
            </a:r>
          </a:p>
          <a:p>
            <a:endParaRPr lang="es" sz="700">
              <a:latin typeface="Aptos" panose="020B0004020202020204" pitchFamily="34" charset="0"/>
            </a:endParaRPr>
          </a:p>
          <a:p>
            <a:r>
              <a:rPr lang="es" sz="1600" b="1">
                <a:latin typeface="Aptos" panose="020B0004020202020204" pitchFamily="34" charset="0"/>
              </a:rPr>
              <a:t>Tarea 1.4	</a:t>
            </a:r>
            <a:r>
              <a:rPr lang="es" sz="1600">
                <a:latin typeface="Aptos" panose="020B0004020202020204" pitchFamily="34" charset="0"/>
              </a:rPr>
              <a:t>(40 minutos)</a:t>
            </a:r>
            <a:r>
              <a:rPr lang="es" sz="1600" b="1">
                <a:latin typeface="Aptos" panose="020B0004020202020204" pitchFamily="34" charset="0"/>
              </a:rPr>
              <a:t> </a:t>
            </a:r>
            <a:r>
              <a:rPr lang="es" sz="1600">
                <a:latin typeface="Aptos" panose="020B0004020202020204" pitchFamily="34" charset="0"/>
              </a:rPr>
              <a:t>Breve reflexión sobre cómo se integra la CERL para la salud del suelo en tu plan de estudios </a:t>
            </a:r>
          </a:p>
          <a:p>
            <a:endParaRPr lang="es" b="1">
              <a:latin typeface="Aptos" panose="020B0004020202020204" pitchFamily="34" charset="0"/>
            </a:endParaRPr>
          </a:p>
          <a:p>
            <a:endParaRPr lang="es" b="1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C55249-ECBA-EFA6-A1FA-7EFC0E377080}"/>
              </a:ext>
            </a:extLst>
          </p:cNvPr>
          <p:cNvSpPr txBox="1"/>
          <p:nvPr/>
        </p:nvSpPr>
        <p:spPr>
          <a:xfrm>
            <a:off x="233286" y="1410470"/>
            <a:ext cx="7553862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" sz="1600"/>
              <a:t>Las fichas correspondientes a cada uno de los cuatro componentes del módulo están disponibles en la página web del proyecto LOESS: </a:t>
            </a:r>
            <a:r>
              <a:rPr lang="es" sz="1600">
                <a:solidFill>
                  <a:srgbClr val="5A312D"/>
                </a:solidFill>
                <a:latin typeface="Aptos"/>
                <a:hlinkClick r:id="rId3"/>
              </a:rPr>
              <a:t>https</a:t>
            </a:r>
            <a:r>
              <a:rPr lang="es" sz="1600">
                <a:solidFill>
                  <a:srgbClr val="5A312D"/>
                </a:solidFill>
                <a:latin typeface="Apto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://loess-project.eu/cerl-module-for-lecturers/</a:t>
            </a:r>
            <a:endParaRPr lang="es" sz="1600">
              <a:latin typeface="Aptos"/>
              <a:ea typeface="Calibri"/>
              <a:cs typeface="Calibri"/>
            </a:endParaRPr>
          </a:p>
          <a:p>
            <a:endParaRPr lang="es" sz="1600"/>
          </a:p>
          <a:p>
            <a:r>
              <a:rPr lang="es" sz="1600"/>
              <a:t>Al completar estas tareas de manera secuencial y consultando los materiales de aprendizaje, desarrollarás una base práctica para integrar las actividades de CERL sobre la salud del suelo en tu práctica docentes y plan de estudios.</a:t>
            </a:r>
          </a:p>
          <a:p>
            <a:endParaRPr lang="es" sz="1600"/>
          </a:p>
          <a:p>
            <a:r>
              <a:rPr lang="es" sz="1600"/>
              <a:t>Tareas del módulo del componente 1:</a:t>
            </a:r>
          </a:p>
        </p:txBody>
      </p:sp>
      <p:sp>
        <p:nvSpPr>
          <p:cNvPr id="2" name="CuadroTexto 10">
            <a:extLst>
              <a:ext uri="{FF2B5EF4-FFF2-40B4-BE49-F238E27FC236}">
                <a16:creationId xmlns:a16="http://schemas.microsoft.com/office/drawing/2014/main" id="{EB4A4DD4-BC19-DD70-9672-9732E50F2DF6}"/>
              </a:ext>
            </a:extLst>
          </p:cNvPr>
          <p:cNvSpPr txBox="1"/>
          <p:nvPr/>
        </p:nvSpPr>
        <p:spPr>
          <a:xfrm>
            <a:off x="47697" y="6275497"/>
            <a:ext cx="113404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75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Poppins" panose="00000500000000000000" pitchFamily="50" charset="0"/>
              </a:rPr>
              <a:t>loess-project.eu</a:t>
            </a:r>
          </a:p>
        </p:txBody>
      </p:sp>
      <p:pic>
        <p:nvPicPr>
          <p:cNvPr id="4" name="Imagen 11">
            <a:extLst>
              <a:ext uri="{FF2B5EF4-FFF2-40B4-BE49-F238E27FC236}">
                <a16:creationId xmlns:a16="http://schemas.microsoft.com/office/drawing/2014/main" id="{D9C0F496-F117-5DC3-AF20-6838E22BC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4" y="6483246"/>
            <a:ext cx="1379538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0EB78C14-39B4-ABF0-CC7F-EF07EFAFE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802" y="6473819"/>
            <a:ext cx="69636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" altLang="ja-JP" sz="700" b="0" i="0" u="none" strike="noStrike" cap="none" normalizeH="0" baseline="0" dirty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Financiado por la Unión Europea en el marco del Acuerdo de subvención 101112707. Las opiniones y puntos de vista expresados solo comprometen a su(s) autor(es) y no reflejan necesariamente los de la Unión Europea o los de la Agencia Ejecutiva Europea de Investigación. Ni la Unión Europea ni la autoridad otorgante pueden ser considerados responsables de ellos.</a:t>
            </a:r>
            <a:endParaRPr kumimoji="0" lang="e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604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A315C2-9DE7-7A65-1755-32DE7F1FC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33A01A8-4233-66AF-CB03-EA242FD4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rgbClr val="529E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D23D832-B5B3-5573-C9F5-F330F5932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rgbClr val="4BC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21E9A4E3-FE81-7162-CF77-2C5376D48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356" y="3188214"/>
            <a:ext cx="1462672" cy="497308"/>
          </a:xfrm>
          <a:prstGeom prst="rect">
            <a:avLst/>
          </a:prstGeom>
        </p:spPr>
      </p:pic>
      <p:pic>
        <p:nvPicPr>
          <p:cNvPr id="6" name="Picture 5" descr="A close-up of a white paper&#10;&#10;AI-generated content may be incorrect.">
            <a:extLst>
              <a:ext uri="{FF2B5EF4-FFF2-40B4-BE49-F238E27FC236}">
                <a16:creationId xmlns:a16="http://schemas.microsoft.com/office/drawing/2014/main" id="{A0611268-843F-09E0-B855-8D4A3650B9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72" b="14442"/>
          <a:stretch>
            <a:fillRect/>
          </a:stretch>
        </p:blipFill>
        <p:spPr>
          <a:xfrm>
            <a:off x="3199748" y="1577434"/>
            <a:ext cx="2799467" cy="4427002"/>
          </a:xfrm>
          <a:prstGeom prst="rect">
            <a:avLst/>
          </a:prstGeom>
        </p:spPr>
      </p:pic>
      <p:pic>
        <p:nvPicPr>
          <p:cNvPr id="8" name="Picture 7" descr="A screenshot of a phone&#10;&#10;AI-generated content may be incorrect.">
            <a:extLst>
              <a:ext uri="{FF2B5EF4-FFF2-40B4-BE49-F238E27FC236}">
                <a16:creationId xmlns:a16="http://schemas.microsoft.com/office/drawing/2014/main" id="{BD1CF5A3-F10B-95FE-35B6-91850E417B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07" t="3155" b="15745"/>
          <a:stretch>
            <a:fillRect/>
          </a:stretch>
        </p:blipFill>
        <p:spPr>
          <a:xfrm>
            <a:off x="204250" y="1207018"/>
            <a:ext cx="2799467" cy="502803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982BC37-35EE-4FC7-4C67-42F5B4F928AD}"/>
              </a:ext>
            </a:extLst>
          </p:cNvPr>
          <p:cNvSpPr/>
          <p:nvPr/>
        </p:nvSpPr>
        <p:spPr>
          <a:xfrm>
            <a:off x="6870843" y="0"/>
            <a:ext cx="228108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"/>
          </a:p>
        </p:txBody>
      </p:sp>
      <p:pic>
        <p:nvPicPr>
          <p:cNvPr id="11" name="Picture 10" descr="A map of europe with different colored circles&#10;&#10;AI-generated content may be incorrect.">
            <a:extLst>
              <a:ext uri="{FF2B5EF4-FFF2-40B4-BE49-F238E27FC236}">
                <a16:creationId xmlns:a16="http://schemas.microsoft.com/office/drawing/2014/main" id="{BD4C192D-4F5C-958B-5410-B7413385D0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770" b="14388"/>
          <a:stretch>
            <a:fillRect/>
          </a:stretch>
        </p:blipFill>
        <p:spPr>
          <a:xfrm>
            <a:off x="6110737" y="1158859"/>
            <a:ext cx="2862645" cy="507619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9D783A-DF6E-AB7A-C174-EEB189013A70}"/>
              </a:ext>
            </a:extLst>
          </p:cNvPr>
          <p:cNvSpPr txBox="1"/>
          <p:nvPr/>
        </p:nvSpPr>
        <p:spPr>
          <a:xfrm>
            <a:off x="0" y="119335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" sz="2800">
                <a:latin typeface="Aptos" panose="020B0004020202020204" pitchFamily="34" charset="0"/>
              </a:rPr>
              <a:t>Mapa del suelo de LOESS:</a:t>
            </a:r>
          </a:p>
          <a:p>
            <a:pPr algn="ctr"/>
            <a:r>
              <a:rPr lang="es" sz="2800">
                <a:latin typeface="Aptos" panose="020B0004020202020204" pitchFamily="34" charset="0"/>
              </a:rPr>
              <a:t>Herramienta de mapeo colaborativo (Tarea 1.1)</a:t>
            </a:r>
          </a:p>
        </p:txBody>
      </p:sp>
      <p:sp>
        <p:nvSpPr>
          <p:cNvPr id="2" name="CuadroTexto 10">
            <a:extLst>
              <a:ext uri="{FF2B5EF4-FFF2-40B4-BE49-F238E27FC236}">
                <a16:creationId xmlns:a16="http://schemas.microsoft.com/office/drawing/2014/main" id="{A7630E37-37CC-FC4C-4CC1-5FF053B3B1DA}"/>
              </a:ext>
            </a:extLst>
          </p:cNvPr>
          <p:cNvSpPr txBox="1"/>
          <p:nvPr/>
        </p:nvSpPr>
        <p:spPr>
          <a:xfrm>
            <a:off x="47697" y="6275497"/>
            <a:ext cx="113404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75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Poppins" panose="00000500000000000000" pitchFamily="50" charset="0"/>
              </a:rPr>
              <a:t>loess-project.eu</a:t>
            </a:r>
          </a:p>
        </p:txBody>
      </p:sp>
      <p:pic>
        <p:nvPicPr>
          <p:cNvPr id="4" name="Imagen 11">
            <a:extLst>
              <a:ext uri="{FF2B5EF4-FFF2-40B4-BE49-F238E27FC236}">
                <a16:creationId xmlns:a16="http://schemas.microsoft.com/office/drawing/2014/main" id="{7DF57A04-942E-BE66-5BE7-B7559B9CB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4" y="6483246"/>
            <a:ext cx="1379538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3756737-2279-1CA0-4242-B8C0E0F12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802" y="6473819"/>
            <a:ext cx="69636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" altLang="ja-JP" sz="700" b="0" i="0" u="none" strike="noStrike" cap="none" normalizeH="0" baseline="0" dirty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Financiado por la Unión Europea en el marco del Acuerdo de subvención 101112707. Las opiniones y puntos de vista expresados solo comprometen a su(s) autor(es) y no reflejan necesariamente los de la Unión Europea o los de la Agencia Ejecutiva Europea de Investigación. Ni la Unión Europea ni la autoridad otorgante pueden ser considerados responsables de ellos.</a:t>
            </a:r>
            <a:endParaRPr kumimoji="0" lang="e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402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9E002-1AC7-5F0E-AC07-687B54C45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3A7D83-FCCE-8D01-AB50-AF8DF63E1C46}"/>
              </a:ext>
            </a:extLst>
          </p:cNvPr>
          <p:cNvSpPr/>
          <p:nvPr/>
        </p:nvSpPr>
        <p:spPr>
          <a:xfrm>
            <a:off x="8361680" y="0"/>
            <a:ext cx="782320" cy="6858000"/>
          </a:xfrm>
          <a:prstGeom prst="rect">
            <a:avLst/>
          </a:prstGeom>
          <a:solidFill>
            <a:srgbClr val="5C9E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FC5F96A-37AD-D40C-E12F-9006303D35CE}"/>
              </a:ext>
            </a:extLst>
          </p:cNvPr>
          <p:cNvSpPr/>
          <p:nvPr/>
        </p:nvSpPr>
        <p:spPr>
          <a:xfrm>
            <a:off x="7416800" y="243840"/>
            <a:ext cx="1727200" cy="1537002"/>
          </a:xfrm>
          <a:prstGeom prst="ellipse">
            <a:avLst/>
          </a:prstGeom>
          <a:solidFill>
            <a:schemeClr val="bg1"/>
          </a:solidFill>
          <a:ln>
            <a:solidFill>
              <a:srgbClr val="64AC4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E9C470FF-AC4A-62AF-95E7-13B9CFFC2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064" y="763687"/>
            <a:ext cx="1462672" cy="49730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0C86EAF9-A011-3518-D1CD-6CE883CA6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5411"/>
            <a:ext cx="8361680" cy="1143000"/>
          </a:xfrm>
        </p:spPr>
        <p:txBody>
          <a:bodyPr/>
          <a:lstStyle/>
          <a:p>
            <a:r>
              <a:rPr lang="es" sz="3600">
                <a:latin typeface="Aptos" panose="020B0004020202020204" pitchFamily="34" charset="0"/>
              </a:rPr>
              <a:t>Referencias</a:t>
            </a:r>
            <a:endParaRPr lang="es">
              <a:latin typeface="Aptos" panose="020B00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86F1FB-1E4E-AA61-62BF-28096C21F20B}"/>
              </a:ext>
            </a:extLst>
          </p:cNvPr>
          <p:cNvSpPr txBox="1"/>
          <p:nvPr/>
        </p:nvSpPr>
        <p:spPr>
          <a:xfrm>
            <a:off x="233286" y="1374432"/>
            <a:ext cx="7875756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s" sz="1600" dirty="0">
                <a:latin typeface="Aptos" panose="020B0004020202020204" pitchFamily="34" charset="0"/>
              </a:rPr>
              <a:t>Bates, C., McCann, S., and McGowan, C. (2022). CIRCLET Online Continuing Professional Development Module Guide for Facilitators. Disponible en </a:t>
            </a:r>
            <a:r>
              <a:rPr lang="es" sz="1600" u="sng" dirty="0">
                <a:latin typeface="Aptos" panose="020B0004020202020204" pitchFamily="34" charset="0"/>
                <a:hlinkClick r:id="rId3"/>
              </a:rPr>
              <a:t>"CIRCLET Guide for Facilitators: Online Continuing Professional Develop" by Catherine Bates, Sinead McCann et al.</a:t>
            </a:r>
            <a:r>
              <a:rPr lang="es" sz="1600" dirty="0">
                <a:latin typeface="Aptos" panose="020B0004020202020204" pitchFamily="34" charset="0"/>
              </a:rPr>
              <a:t> Recuperado el 02/10/2025.  </a:t>
            </a:r>
          </a:p>
          <a:p>
            <a:pPr fontAlgn="base"/>
            <a:endParaRPr lang="es" sz="1600" dirty="0">
              <a:latin typeface="Aptos" panose="020B0004020202020204" pitchFamily="34" charset="0"/>
            </a:endParaRPr>
          </a:p>
          <a:p>
            <a:r>
              <a:rPr lang="es" sz="1600" dirty="0">
                <a:latin typeface="Aptos" panose="020B0004020202020204" pitchFamily="34" charset="0"/>
              </a:rPr>
              <a:t>McKenna, E. and Weinberg, L. (2025). LOESS Deliverable document ‘D3.1: Methodology and Guidelines for Community Engaged Research and Learning in HEIs and online module’. Disponible en </a:t>
            </a:r>
            <a:r>
              <a:rPr lang="es" sz="1600" u="sng" dirty="0">
                <a:latin typeface="Aptos" panose="020B0004020202020204" pitchFamily="34" charset="0"/>
                <a:hlinkClick r:id="rId4"/>
              </a:rPr>
              <a:t>https://loess-project.eu/wp-content/uploads/2025/05/D3.1-LOESS-Guidelines-for-CERL-in-HE.pdf</a:t>
            </a:r>
            <a:r>
              <a:rPr lang="es" sz="1600" dirty="0">
                <a:latin typeface="Aptos" panose="020B0004020202020204" pitchFamily="34" charset="0"/>
              </a:rPr>
              <a:t> ) Recuperado el 02/10/2025. </a:t>
            </a:r>
          </a:p>
          <a:p>
            <a:endParaRPr lang="es" sz="1600" dirty="0">
              <a:latin typeface="Aptos" panose="020B0004020202020204" pitchFamily="34" charset="0"/>
            </a:endParaRPr>
          </a:p>
          <a:p>
            <a:r>
              <a:rPr lang="es" sz="1600" dirty="0">
                <a:latin typeface="Aptos" panose="020B0004020202020204" pitchFamily="34" charset="0"/>
              </a:rPr>
              <a:t>Stewart, C., Skene, A.&amp; Kustra, E. (2018) Kuh’s High Impact Practices. Disponible en </a:t>
            </a:r>
            <a:r>
              <a:rPr lang="es" sz="1600" dirty="0">
                <a:latin typeface="Aptos" panose="020B0004020202020204" pitchFamily="34" charset="0"/>
                <a:hlinkClick r:id="rId5"/>
              </a:rPr>
              <a:t>https://www.uwindsor.ca/ctl/sites/uwindsor.ca.ctl/files/high-impact-practices-final.pdf</a:t>
            </a:r>
            <a:r>
              <a:rPr lang="es" sz="1600" dirty="0">
                <a:latin typeface="Aptos" panose="020B0004020202020204" pitchFamily="34" charset="0"/>
              </a:rPr>
              <a:t> Recuperado el 03/10/2025. </a:t>
            </a:r>
          </a:p>
          <a:p>
            <a:endParaRPr lang="es" sz="1600" dirty="0">
              <a:latin typeface="Aptos" panose="020B0004020202020204" pitchFamily="34" charset="0"/>
            </a:endParaRPr>
          </a:p>
          <a:p>
            <a:r>
              <a:rPr lang="es" sz="1600" dirty="0">
                <a:latin typeface="Aptos" panose="020B0004020202020204" pitchFamily="34" charset="0"/>
              </a:rPr>
              <a:t>Tassone, V., and Eppink, H., (2014). The EnRRICH Tool for Lecturers - Re-Designing curricula in higher education from a “Responsible Research and Innovation” perspective. Disponible en </a:t>
            </a:r>
            <a:r>
              <a:rPr lang="es" sz="1600" dirty="0">
                <a:latin typeface="Aptos" panose="020B0004020202020204" pitchFamily="34" charset="0"/>
                <a:hlinkClick r:id="rId6"/>
              </a:rPr>
              <a:t>https://ec.europa.eu/research/participants/documents/downloadPublic?documentIds=080166e5aa8f7b6b&amp;appId=PPGMS</a:t>
            </a:r>
            <a:r>
              <a:rPr lang="es" sz="1600" dirty="0">
                <a:latin typeface="Aptos" panose="020B0004020202020204" pitchFamily="34" charset="0"/>
              </a:rPr>
              <a:t> Recuperado el 22/01/2025. </a:t>
            </a:r>
          </a:p>
        </p:txBody>
      </p:sp>
      <p:sp>
        <p:nvSpPr>
          <p:cNvPr id="2" name="CuadroTexto 10">
            <a:extLst>
              <a:ext uri="{FF2B5EF4-FFF2-40B4-BE49-F238E27FC236}">
                <a16:creationId xmlns:a16="http://schemas.microsoft.com/office/drawing/2014/main" id="{6DF031B9-489A-A093-809F-B1AF70058AA6}"/>
              </a:ext>
            </a:extLst>
          </p:cNvPr>
          <p:cNvSpPr txBox="1"/>
          <p:nvPr/>
        </p:nvSpPr>
        <p:spPr>
          <a:xfrm>
            <a:off x="47697" y="6275497"/>
            <a:ext cx="113404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75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Poppins" panose="00000500000000000000" pitchFamily="50" charset="0"/>
              </a:rPr>
              <a:t>loess-project.eu</a:t>
            </a:r>
          </a:p>
        </p:txBody>
      </p:sp>
      <p:pic>
        <p:nvPicPr>
          <p:cNvPr id="4" name="Imagen 11">
            <a:extLst>
              <a:ext uri="{FF2B5EF4-FFF2-40B4-BE49-F238E27FC236}">
                <a16:creationId xmlns:a16="http://schemas.microsoft.com/office/drawing/2014/main" id="{F35E6385-3BCE-D522-BF76-69FC78B2E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4" y="6483246"/>
            <a:ext cx="1379538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7E186C33-D9B5-ECA7-8057-BCBFA4F94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802" y="6473819"/>
            <a:ext cx="69636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" altLang="ja-JP" sz="700" b="0" i="0" u="none" strike="noStrike" cap="none" normalizeH="0" baseline="0" dirty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Financiado por la Unión Europea en el marco del Acuerdo de subvención 101112707. Las opiniones y puntos de vista expresados solo comprometen a su(s) autor(es) y no reflejan necesariamente los de la Unión Europea o los de la Agencia Ejecutiva Europea de Investigación. Ni la Unión Europea ni la autoridad otorgante pueden ser considerados responsables de ellos.</a:t>
            </a:r>
            <a:endParaRPr kumimoji="0" lang="e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314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4">
            <a:extLst>
              <a:ext uri="{FF2B5EF4-FFF2-40B4-BE49-F238E27FC236}">
                <a16:creationId xmlns:a16="http://schemas.microsoft.com/office/drawing/2014/main" id="{EB87B6BA-6552-F353-D393-524B8FF045B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5967" t="17406" r="16386" b="649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CuadroTexto 5">
            <a:extLst>
              <a:ext uri="{FF2B5EF4-FFF2-40B4-BE49-F238E27FC236}">
                <a16:creationId xmlns:a16="http://schemas.microsoft.com/office/drawing/2014/main" id="{CAC8D423-2CAB-8575-0467-2023BA445B69}"/>
              </a:ext>
            </a:extLst>
          </p:cNvPr>
          <p:cNvSpPr txBox="1"/>
          <p:nvPr/>
        </p:nvSpPr>
        <p:spPr>
          <a:xfrm>
            <a:off x="-1" y="3994480"/>
            <a:ext cx="9144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>
                <a:solidFill>
                  <a:schemeClr val="bg1"/>
                </a:solidFill>
                <a:latin typeface="Bebas Neue" panose="020B0606020202050201" pitchFamily="34" charset="0"/>
              </a:rPr>
              <a:t>GRACIAS</a:t>
            </a:r>
          </a:p>
        </p:txBody>
      </p:sp>
      <p:sp>
        <p:nvSpPr>
          <p:cNvPr id="5" name="CuadroTexto 1">
            <a:extLst>
              <a:ext uri="{FF2B5EF4-FFF2-40B4-BE49-F238E27FC236}">
                <a16:creationId xmlns:a16="http://schemas.microsoft.com/office/drawing/2014/main" id="{A95BA059-4C6F-43B5-38FF-5F8CDBFFEA29}"/>
              </a:ext>
            </a:extLst>
          </p:cNvPr>
          <p:cNvSpPr txBox="1"/>
          <p:nvPr/>
        </p:nvSpPr>
        <p:spPr>
          <a:xfrm>
            <a:off x="0" y="4640811"/>
            <a:ext cx="9144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b="1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loess-project.eu</a:t>
            </a:r>
          </a:p>
        </p:txBody>
      </p:sp>
    </p:spTree>
    <p:extLst>
      <p:ext uri="{BB962C8B-B14F-4D97-AF65-F5344CB8AC3E}">
        <p14:creationId xmlns:p14="http://schemas.microsoft.com/office/powerpoint/2010/main" val="1680380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600EB-7B25-FB07-C7B6-7254E56ED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6745887-6DD2-18D4-04C4-EDCF91F270FC}"/>
              </a:ext>
            </a:extLst>
          </p:cNvPr>
          <p:cNvSpPr/>
          <p:nvPr/>
        </p:nvSpPr>
        <p:spPr>
          <a:xfrm>
            <a:off x="8361680" y="0"/>
            <a:ext cx="782320" cy="6858000"/>
          </a:xfrm>
          <a:prstGeom prst="rect">
            <a:avLst/>
          </a:prstGeom>
          <a:solidFill>
            <a:srgbClr val="5C9E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8334AAA-71C0-B725-CB45-2773E3344305}"/>
              </a:ext>
            </a:extLst>
          </p:cNvPr>
          <p:cNvSpPr/>
          <p:nvPr/>
        </p:nvSpPr>
        <p:spPr>
          <a:xfrm>
            <a:off x="7416800" y="243840"/>
            <a:ext cx="1727200" cy="1537002"/>
          </a:xfrm>
          <a:prstGeom prst="ellipse">
            <a:avLst/>
          </a:prstGeom>
          <a:solidFill>
            <a:schemeClr val="bg1"/>
          </a:solidFill>
          <a:ln>
            <a:solidFill>
              <a:srgbClr val="64AC4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245D374B-F278-7BD0-FDF4-579A8C06E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064" y="763687"/>
            <a:ext cx="1462672" cy="4973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ED9C6F-7DFA-0769-19AB-44C05F43E682}"/>
              </a:ext>
            </a:extLst>
          </p:cNvPr>
          <p:cNvSpPr txBox="1"/>
          <p:nvPr/>
        </p:nvSpPr>
        <p:spPr>
          <a:xfrm>
            <a:off x="132264" y="427566"/>
            <a:ext cx="71522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b="1">
                <a:latin typeface="Aptos" panose="020B0004020202020204" pitchFamily="34" charset="0"/>
              </a:rPr>
              <a:t>Este módulo se basa en el informe 3.1 desarrollado por Emma McKenna y Lucas Weinberg para el proyecto LOESS.</a:t>
            </a:r>
          </a:p>
        </p:txBody>
      </p:sp>
      <p:pic>
        <p:nvPicPr>
          <p:cNvPr id="8" name="Picture 7" descr="A green plant growing out of dirt&#10;&#10;AI-generated content may be incorrect.">
            <a:extLst>
              <a:ext uri="{FF2B5EF4-FFF2-40B4-BE49-F238E27FC236}">
                <a16:creationId xmlns:a16="http://schemas.microsoft.com/office/drawing/2014/main" id="{FDDAED66-D996-B71D-E8B4-975D3F369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93329"/>
            <a:ext cx="3624334" cy="4354149"/>
          </a:xfrm>
          <a:prstGeom prst="rect">
            <a:avLst/>
          </a:prstGeom>
          <a:ln>
            <a:solidFill>
              <a:srgbClr val="5A312E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3DDEC4-F3CC-4C58-EEA4-B924362FB80F}"/>
              </a:ext>
            </a:extLst>
          </p:cNvPr>
          <p:cNvSpPr txBox="1"/>
          <p:nvPr/>
        </p:nvSpPr>
        <p:spPr>
          <a:xfrm>
            <a:off x="132264" y="1300238"/>
            <a:ext cx="427439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" sz="1600" dirty="0">
                <a:latin typeface="Aptos" panose="020B0004020202020204" pitchFamily="34" charset="0"/>
              </a:rPr>
              <a:t>El informe se basa en materiales elaborados por el consorcio del proyecto Innovación curricular a través de la investigación con las comunidades: círculos de aprendizaje de educadores y tecnología (CIRCLET), el Science Shop de Bonn, el Science Shop de la Universidad de Groninga y Living Knowledge Summer School. Nos gustaría expresar nuestro agradecimiento a los socios del proyecto CIRCLET (2019-2022), financiado con los Fondos de la Asociación Estratégica Erasmus+, y a los socios del proyecto Mejora de la investigación y la innovación responsables a través de los planes de estudio en la educación superior (EnRRICH) (2015-2018), que contó con la financiación de Horizonte Europa.</a:t>
            </a:r>
          </a:p>
          <a:p>
            <a:endParaRPr lang="es" sz="1600" dirty="0">
              <a:latin typeface="Aptos" panose="020B0004020202020204" pitchFamily="34" charset="0"/>
            </a:endParaRPr>
          </a:p>
          <a:p>
            <a:r>
              <a:rPr lang="es" sz="1600" i="1" dirty="0">
                <a:latin typeface="Aptos" panose="020B0004020202020204" pitchFamily="34" charset="0"/>
              </a:rPr>
              <a:t>Puedes consultar el informe en la página web del proyecto LOESS: loess-project.eu </a:t>
            </a:r>
          </a:p>
        </p:txBody>
      </p:sp>
      <p:sp>
        <p:nvSpPr>
          <p:cNvPr id="10" name="CuadroTexto 10">
            <a:extLst>
              <a:ext uri="{FF2B5EF4-FFF2-40B4-BE49-F238E27FC236}">
                <a16:creationId xmlns:a16="http://schemas.microsoft.com/office/drawing/2014/main" id="{244B9037-FA48-7F71-B4B9-764936A11443}"/>
              </a:ext>
            </a:extLst>
          </p:cNvPr>
          <p:cNvSpPr txBox="1"/>
          <p:nvPr/>
        </p:nvSpPr>
        <p:spPr>
          <a:xfrm>
            <a:off x="47697" y="6275497"/>
            <a:ext cx="113404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75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Poppins" panose="00000500000000000000" pitchFamily="50" charset="0"/>
              </a:rPr>
              <a:t>loess-project.eu</a:t>
            </a:r>
          </a:p>
        </p:txBody>
      </p:sp>
      <p:pic>
        <p:nvPicPr>
          <p:cNvPr id="11" name="Imagen 11">
            <a:extLst>
              <a:ext uri="{FF2B5EF4-FFF2-40B4-BE49-F238E27FC236}">
                <a16:creationId xmlns:a16="http://schemas.microsoft.com/office/drawing/2014/main" id="{1399B70A-BE2A-6509-E9EE-F328CA46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4" y="6483246"/>
            <a:ext cx="1379538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32FE9BB6-1BF1-D41A-F3D7-9EBC050A7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802" y="6473819"/>
            <a:ext cx="69636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" altLang="ja-JP" sz="700" b="0" i="0" u="none" strike="noStrike" cap="none" normalizeH="0" baseline="0" dirty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Financiado por la Unión Europea en el marco del Acuerdo de subvención 101112707. Las opiniones y puntos de vista expresados solo comprometen a su(s) autor(es) y no reflejan necesariamente los de la Unión Europea o los de la Agencia Ejecutiva Europea de Investigación. Ni la Unión Europea ni la autoridad otorgante pueden ser considerados responsables de ellos.</a:t>
            </a:r>
            <a:endParaRPr kumimoji="0" lang="e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717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6C589-25C4-6F65-6835-5A75CEF82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F45349-15F7-1B29-E788-D11DFF54244D}"/>
              </a:ext>
            </a:extLst>
          </p:cNvPr>
          <p:cNvSpPr/>
          <p:nvPr/>
        </p:nvSpPr>
        <p:spPr>
          <a:xfrm>
            <a:off x="8361680" y="0"/>
            <a:ext cx="782320" cy="6858000"/>
          </a:xfrm>
          <a:prstGeom prst="rect">
            <a:avLst/>
          </a:prstGeom>
          <a:solidFill>
            <a:srgbClr val="5C9E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F0DF56D-C2AA-4FF0-1E2D-A117CB60D27D}"/>
              </a:ext>
            </a:extLst>
          </p:cNvPr>
          <p:cNvSpPr/>
          <p:nvPr/>
        </p:nvSpPr>
        <p:spPr>
          <a:xfrm>
            <a:off x="7416800" y="243840"/>
            <a:ext cx="1727200" cy="1537002"/>
          </a:xfrm>
          <a:prstGeom prst="ellipse">
            <a:avLst/>
          </a:prstGeom>
          <a:solidFill>
            <a:schemeClr val="bg1"/>
          </a:solidFill>
          <a:ln>
            <a:solidFill>
              <a:srgbClr val="64AC4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96B3810C-F1C8-FAF4-3E71-658F79C24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064" y="763687"/>
            <a:ext cx="1462672" cy="49730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C03CA76B-447A-96C8-07EB-BB8C699D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3110"/>
            <a:ext cx="8361680" cy="1143000"/>
          </a:xfrm>
        </p:spPr>
        <p:txBody>
          <a:bodyPr>
            <a:normAutofit/>
          </a:bodyPr>
          <a:lstStyle/>
          <a:p>
            <a:r>
              <a:rPr lang="es">
                <a:latin typeface="Aptos" panose="020B0004020202020204" pitchFamily="34" charset="0"/>
              </a:rPr>
              <a:t>Plan de la sesión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A9E0B-3E1E-63AB-4A4E-7B05C62D1D5C}"/>
              </a:ext>
            </a:extLst>
          </p:cNvPr>
          <p:cNvSpPr txBox="1"/>
          <p:nvPr/>
        </p:nvSpPr>
        <p:spPr>
          <a:xfrm>
            <a:off x="567020" y="1789598"/>
            <a:ext cx="7276500" cy="2546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buAutoNum type="arabicPeriod"/>
            </a:pPr>
            <a:r>
              <a:rPr lang="es" sz="1800" dirty="0">
                <a:solidFill>
                  <a:srgbClr val="5A312D"/>
                </a:solidFill>
                <a:latin typeface="Aptos" panose="020B0004020202020204" pitchFamily="34" charset="0"/>
                <a:cs typeface="Poppins" panose="00000500000000000000" pitchFamily="50" charset="0"/>
              </a:rPr>
              <a:t>Información sobre el módulo</a:t>
            </a:r>
          </a:p>
          <a:p>
            <a:pPr marL="257175" indent="-257175">
              <a:lnSpc>
                <a:spcPct val="150000"/>
              </a:lnSpc>
              <a:buAutoNum type="arabicPeriod"/>
            </a:pPr>
            <a:r>
              <a:rPr lang="es" sz="1800" dirty="0">
                <a:solidFill>
                  <a:srgbClr val="5A312D"/>
                </a:solidFill>
                <a:latin typeface="Aptos" panose="020B0004020202020204" pitchFamily="34" charset="0"/>
                <a:cs typeface="Poppins" panose="00000500000000000000" pitchFamily="50" charset="0"/>
              </a:rPr>
              <a:t>Vídeo para presentar la CERL para la salud del suelo           </a:t>
            </a:r>
          </a:p>
          <a:p>
            <a:pPr marL="257175" indent="-257175">
              <a:lnSpc>
                <a:spcPct val="150000"/>
              </a:lnSpc>
              <a:buAutoNum type="arabicPeriod"/>
            </a:pPr>
            <a:r>
              <a:rPr lang="es" sz="1800" dirty="0">
                <a:solidFill>
                  <a:srgbClr val="5A312D"/>
                </a:solidFill>
                <a:latin typeface="Aptos" panose="020B0004020202020204" pitchFamily="34" charset="0"/>
                <a:cs typeface="Poppins" panose="00000500000000000000" pitchFamily="50" charset="0"/>
              </a:rPr>
              <a:t>Ejercicios de reflexión</a:t>
            </a:r>
          </a:p>
          <a:p>
            <a:pPr marL="257175" indent="-257175">
              <a:lnSpc>
                <a:spcPct val="150000"/>
              </a:lnSpc>
              <a:buFontTx/>
              <a:buAutoNum type="arabicPeriod"/>
            </a:pPr>
            <a:r>
              <a:rPr lang="es" sz="1800" dirty="0">
                <a:solidFill>
                  <a:srgbClr val="5A312D"/>
                </a:solidFill>
                <a:latin typeface="Aptos" panose="020B0004020202020204" pitchFamily="34" charset="0"/>
                <a:cs typeface="Poppins" panose="00000500000000000000" pitchFamily="50" charset="0"/>
              </a:rPr>
              <a:t>Introducción a la CERL como estrategia para hacer frente a los retos de las comunidades locales</a:t>
            </a:r>
          </a:p>
          <a:p>
            <a:pPr marL="257175" indent="-257175">
              <a:lnSpc>
                <a:spcPct val="150000"/>
              </a:lnSpc>
              <a:buFontTx/>
              <a:buAutoNum type="arabicPeriod"/>
            </a:pPr>
            <a:r>
              <a:rPr lang="es" sz="1800" dirty="0">
                <a:solidFill>
                  <a:srgbClr val="5A312D"/>
                </a:solidFill>
                <a:latin typeface="Aptos" panose="020B0004020202020204" pitchFamily="34" charset="0"/>
                <a:cs typeface="Poppins" panose="00000500000000000000" pitchFamily="50" charset="0"/>
              </a:rPr>
              <a:t>Siguientes pasos y tareas</a:t>
            </a:r>
          </a:p>
        </p:txBody>
      </p:sp>
      <p:sp>
        <p:nvSpPr>
          <p:cNvPr id="8" name="CuadroTexto 10">
            <a:extLst>
              <a:ext uri="{FF2B5EF4-FFF2-40B4-BE49-F238E27FC236}">
                <a16:creationId xmlns:a16="http://schemas.microsoft.com/office/drawing/2014/main" id="{192BC5F5-3ADC-1BD1-3497-53F2C59618B7}"/>
              </a:ext>
            </a:extLst>
          </p:cNvPr>
          <p:cNvSpPr txBox="1"/>
          <p:nvPr/>
        </p:nvSpPr>
        <p:spPr>
          <a:xfrm>
            <a:off x="47697" y="6275497"/>
            <a:ext cx="113404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75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Poppins" panose="00000500000000000000" pitchFamily="50" charset="0"/>
              </a:rPr>
              <a:t>loess-project.eu</a:t>
            </a:r>
          </a:p>
        </p:txBody>
      </p:sp>
      <p:pic>
        <p:nvPicPr>
          <p:cNvPr id="10" name="Imagen 11">
            <a:extLst>
              <a:ext uri="{FF2B5EF4-FFF2-40B4-BE49-F238E27FC236}">
                <a16:creationId xmlns:a16="http://schemas.microsoft.com/office/drawing/2014/main" id="{178BFAAA-DDF8-698B-C3E1-069AB9896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4" y="6483246"/>
            <a:ext cx="1379538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7BAC5801-B1CF-3E4E-18B3-375D969FD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802" y="6473819"/>
            <a:ext cx="69636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" altLang="ja-JP" sz="700" b="0" i="0" u="none" strike="noStrike" cap="none" normalizeH="0" baseline="0" dirty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Financiado por la Unión Europea en el marco del Acuerdo de subvención 101112707. Las opiniones y puntos de vista expresados solo comprometen a su(s) autor(es) y no reflejan necesariamente los de la Unión Europea o los de la Agencia Ejecutiva Europea de Investigación. Ni la Unión Europea ni la autoridad otorgante pueden ser considerados responsables de ellos.</a:t>
            </a:r>
            <a:endParaRPr kumimoji="0" lang="e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916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B0BE0-48D9-200D-A944-C2C166471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5B0EA0-8226-FB20-FC1C-9285000A31A7}"/>
              </a:ext>
            </a:extLst>
          </p:cNvPr>
          <p:cNvSpPr/>
          <p:nvPr/>
        </p:nvSpPr>
        <p:spPr>
          <a:xfrm>
            <a:off x="8361680" y="0"/>
            <a:ext cx="782320" cy="6858000"/>
          </a:xfrm>
          <a:prstGeom prst="rect">
            <a:avLst/>
          </a:prstGeom>
          <a:solidFill>
            <a:srgbClr val="5C9E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634BF8B-B35D-585C-DCB7-653E2C690258}"/>
              </a:ext>
            </a:extLst>
          </p:cNvPr>
          <p:cNvSpPr/>
          <p:nvPr/>
        </p:nvSpPr>
        <p:spPr>
          <a:xfrm>
            <a:off x="7416800" y="243840"/>
            <a:ext cx="1727200" cy="1537002"/>
          </a:xfrm>
          <a:prstGeom prst="ellipse">
            <a:avLst/>
          </a:prstGeom>
          <a:solidFill>
            <a:schemeClr val="bg1"/>
          </a:solidFill>
          <a:ln>
            <a:solidFill>
              <a:srgbClr val="64AC4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F027E3E4-643D-619C-8B72-D720668A8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064" y="763687"/>
            <a:ext cx="1462672" cy="49730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B82EF6A-D4B1-BCE3-7BD1-D9572B778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3874"/>
            <a:ext cx="7284536" cy="1143000"/>
          </a:xfrm>
        </p:spPr>
        <p:txBody>
          <a:bodyPr>
            <a:normAutofit/>
          </a:bodyPr>
          <a:lstStyle/>
          <a:p>
            <a:r>
              <a:rPr lang="es" dirty="0">
                <a:latin typeface="Aptos" panose="020B0004020202020204" pitchFamily="34" charset="0"/>
              </a:rPr>
              <a:t>Información sobre el módulo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49FC22-5216-D8FC-4166-37B081956CC4}"/>
              </a:ext>
            </a:extLst>
          </p:cNvPr>
          <p:cNvSpPr txBox="1"/>
          <p:nvPr/>
        </p:nvSpPr>
        <p:spPr>
          <a:xfrm>
            <a:off x="261666" y="1856721"/>
            <a:ext cx="7397663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defRPr sz="2800" b="0">
                <a:solidFill>
                  <a:srgbClr val="000000"/>
                </a:solidFill>
              </a:defRPr>
            </a:pPr>
            <a:r>
              <a:rPr lang="es" sz="2000" dirty="0">
                <a:latin typeface="Aptos" panose="020B0004020202020204" pitchFamily="34" charset="0"/>
              </a:rPr>
              <a:t>Tiempo total de aprendizaje: 22 horas (incluye cuatro componentes de aprendizaje guiado y tareas de reflexión).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defRPr sz="2800" b="0">
                <a:solidFill>
                  <a:srgbClr val="000000"/>
                </a:solidFill>
              </a:defRPr>
            </a:pPr>
            <a:endParaRPr lang="es" sz="2000" dirty="0">
              <a:latin typeface="Aptos" panose="020B000402020202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defRPr sz="2800" b="0">
                <a:solidFill>
                  <a:srgbClr val="000000"/>
                </a:solidFill>
              </a:defRPr>
            </a:pPr>
            <a:r>
              <a:rPr lang="es" sz="2000" dirty="0">
                <a:latin typeface="Aptos" panose="020B0004020202020204" pitchFamily="34" charset="0"/>
              </a:rPr>
              <a:t>Componentes de aprendizaje guiado: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defRPr sz="2800" b="0">
                <a:solidFill>
                  <a:srgbClr val="000000"/>
                </a:solidFill>
              </a:defRPr>
            </a:pPr>
            <a:endParaRPr lang="es" sz="2000" dirty="0">
              <a:latin typeface="Aptos" panose="020B0004020202020204" pitchFamily="34" charset="0"/>
            </a:endParaRPr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  <a:defRPr sz="2800" b="0">
                <a:solidFill>
                  <a:srgbClr val="000000"/>
                </a:solidFill>
              </a:defRPr>
            </a:pPr>
            <a:r>
              <a:rPr lang="es" sz="2000" dirty="0">
                <a:latin typeface="Aptos" panose="020B0004020202020204" pitchFamily="34" charset="0"/>
              </a:rPr>
              <a:t>Introducción a CERL y reflexión sobre tu propia enseñanza o plan de estudios	         </a:t>
            </a:r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  <a:defRPr sz="2800" b="0">
                <a:solidFill>
                  <a:srgbClr val="000000"/>
                </a:solidFill>
              </a:defRPr>
            </a:pPr>
            <a:r>
              <a:rPr lang="es" sz="2000" dirty="0">
                <a:latin typeface="Aptos" panose="020B0004020202020204" pitchFamily="34" charset="0"/>
              </a:rPr>
              <a:t>Cocreación e investigación dirigida por la comunidad en la CERL</a:t>
            </a:r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  <a:defRPr sz="2800" b="0">
                <a:solidFill>
                  <a:srgbClr val="000000"/>
                </a:solidFill>
              </a:defRPr>
            </a:pPr>
            <a:r>
              <a:rPr lang="es" sz="2000" dirty="0">
                <a:latin typeface="Aptos" panose="020B0004020202020204" pitchFamily="34" charset="0"/>
              </a:rPr>
              <a:t>Diseñar una actividad de aprendizaje basada en la CERL (Parte 1)</a:t>
            </a:r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  <a:defRPr sz="2800" b="0">
                <a:solidFill>
                  <a:srgbClr val="000000"/>
                </a:solidFill>
              </a:defRPr>
            </a:pPr>
            <a:r>
              <a:rPr lang="es" sz="2000" dirty="0">
                <a:latin typeface="Aptos" panose="020B0004020202020204" pitchFamily="34" charset="0"/>
              </a:rPr>
              <a:t>Diseñar una actividad de aprendizaje basada en la CERL (Parte 2)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defRPr sz="2800" b="0">
                <a:solidFill>
                  <a:srgbClr val="000000"/>
                </a:solidFill>
              </a:defRPr>
            </a:pPr>
            <a:endParaRPr lang="es" sz="2000" dirty="0"/>
          </a:p>
        </p:txBody>
      </p:sp>
      <p:sp>
        <p:nvSpPr>
          <p:cNvPr id="8" name="CuadroTexto 10">
            <a:extLst>
              <a:ext uri="{FF2B5EF4-FFF2-40B4-BE49-F238E27FC236}">
                <a16:creationId xmlns:a16="http://schemas.microsoft.com/office/drawing/2014/main" id="{2A7CA939-6288-BA1B-2AEF-B90CA644151E}"/>
              </a:ext>
            </a:extLst>
          </p:cNvPr>
          <p:cNvSpPr txBox="1"/>
          <p:nvPr/>
        </p:nvSpPr>
        <p:spPr>
          <a:xfrm>
            <a:off x="47697" y="6275497"/>
            <a:ext cx="113404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75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Poppins" panose="00000500000000000000" pitchFamily="50" charset="0"/>
              </a:rPr>
              <a:t>loess-project.eu</a:t>
            </a:r>
          </a:p>
        </p:txBody>
      </p:sp>
      <p:pic>
        <p:nvPicPr>
          <p:cNvPr id="10" name="Imagen 11">
            <a:extLst>
              <a:ext uri="{FF2B5EF4-FFF2-40B4-BE49-F238E27FC236}">
                <a16:creationId xmlns:a16="http://schemas.microsoft.com/office/drawing/2014/main" id="{E73921FD-4D96-D1B8-C8B8-ACA47F2F4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4" y="6483246"/>
            <a:ext cx="1379538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6382E7C2-E540-78F7-3BF9-5875A24FC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802" y="6473819"/>
            <a:ext cx="69636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" altLang="ja-JP" sz="700" b="0" i="0" u="none" strike="noStrike" cap="none" normalizeH="0" baseline="0" dirty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Financiado por la Unión Europea en el marco del Acuerdo de subvención 101112707. Las opiniones y puntos de vista expresados solo comprometen a su(s) autor(es) y no reflejan necesariamente los de la Unión Europea o los de la Agencia Ejecutiva Europea de Investigación. Ni la Unión Europea ni la autoridad otorgante pueden ser considerados responsables de ellos.</a:t>
            </a:r>
            <a:endParaRPr kumimoji="0" lang="e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692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5CB9E-7721-5341-C672-3A9CC3889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021EAF-F022-323E-C7C3-5F3D181355E9}"/>
              </a:ext>
            </a:extLst>
          </p:cNvPr>
          <p:cNvSpPr/>
          <p:nvPr/>
        </p:nvSpPr>
        <p:spPr>
          <a:xfrm>
            <a:off x="8361680" y="0"/>
            <a:ext cx="782320" cy="6858000"/>
          </a:xfrm>
          <a:prstGeom prst="rect">
            <a:avLst/>
          </a:prstGeom>
          <a:solidFill>
            <a:srgbClr val="5C9E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F3782AC-8270-795D-EBB7-E9381797F3D5}"/>
              </a:ext>
            </a:extLst>
          </p:cNvPr>
          <p:cNvSpPr/>
          <p:nvPr/>
        </p:nvSpPr>
        <p:spPr>
          <a:xfrm>
            <a:off x="7416800" y="243840"/>
            <a:ext cx="1727200" cy="1537002"/>
          </a:xfrm>
          <a:prstGeom prst="ellipse">
            <a:avLst/>
          </a:prstGeom>
          <a:solidFill>
            <a:schemeClr val="bg1"/>
          </a:solidFill>
          <a:ln>
            <a:solidFill>
              <a:srgbClr val="64AC4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84241F43-BEED-2BA0-3258-D4CC55B5C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064" y="763687"/>
            <a:ext cx="1462672" cy="49730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EF940ECE-6F4B-26CE-FD5C-4E3B6821B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1910"/>
            <a:ext cx="8361680" cy="1143000"/>
          </a:xfrm>
        </p:spPr>
        <p:txBody>
          <a:bodyPr>
            <a:normAutofit fontScale="90000"/>
          </a:bodyPr>
          <a:lstStyle/>
          <a:p>
            <a:r>
              <a:rPr lang="es">
                <a:latin typeface="Aptos" panose="020B0004020202020204" pitchFamily="34" charset="0"/>
              </a:rPr>
              <a:t>Resumen gráfico 
del módulo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ED8EA3C9-E5B6-D5FC-0B6F-0BC53CC9946C}"/>
              </a:ext>
            </a:extLst>
          </p:cNvPr>
          <p:cNvSpPr/>
          <p:nvPr/>
        </p:nvSpPr>
        <p:spPr>
          <a:xfrm>
            <a:off x="198396" y="2447746"/>
            <a:ext cx="8813340" cy="2222091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CAAB0B-43EE-84B3-F4E8-4ED03BF91C8A}"/>
              </a:ext>
            </a:extLst>
          </p:cNvPr>
          <p:cNvSpPr txBox="1"/>
          <p:nvPr/>
        </p:nvSpPr>
        <p:spPr>
          <a:xfrm>
            <a:off x="276125" y="3070955"/>
            <a:ext cx="1768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" sz="1200" b="1">
                <a:latin typeface="Aptos" panose="020B0004020202020204" pitchFamily="34" charset="0"/>
              </a:rPr>
              <a:t>Componente 1</a:t>
            </a:r>
          </a:p>
          <a:p>
            <a:r>
              <a:rPr lang="es" sz="1200">
                <a:latin typeface="Aptos" panose="020B0004020202020204" pitchFamily="34" charset="0"/>
              </a:rPr>
              <a:t>Introducción a CERL y reflexión sobre tu propia enseñanza o plan de estudios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B1C81E-F68E-3937-99D4-308EDF12D065}"/>
              </a:ext>
            </a:extLst>
          </p:cNvPr>
          <p:cNvSpPr txBox="1"/>
          <p:nvPr/>
        </p:nvSpPr>
        <p:spPr>
          <a:xfrm>
            <a:off x="2229379" y="3078214"/>
            <a:ext cx="1768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" sz="1200" b="1">
                <a:latin typeface="Aptos" panose="020B0004020202020204" pitchFamily="34" charset="0"/>
              </a:rPr>
              <a:t>Componente 2</a:t>
            </a:r>
          </a:p>
          <a:p>
            <a:r>
              <a:rPr lang="es" sz="1200">
                <a:latin typeface="Aptos" panose="020B0004020202020204" pitchFamily="34" charset="0"/>
              </a:rPr>
              <a:t>Cocreación e investigación dirigida por la comunidad en la CERL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F906BA-A2BC-4773-DEB6-41975835DE85}"/>
              </a:ext>
            </a:extLst>
          </p:cNvPr>
          <p:cNvSpPr txBox="1"/>
          <p:nvPr/>
        </p:nvSpPr>
        <p:spPr>
          <a:xfrm>
            <a:off x="3840664" y="3078213"/>
            <a:ext cx="176805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" sz="1200" b="1">
                <a:latin typeface="Aptos" panose="020B0004020202020204" pitchFamily="34" charset="0"/>
              </a:rPr>
              <a:t>Componente 3</a:t>
            </a:r>
          </a:p>
          <a:p>
            <a:r>
              <a:rPr lang="es" sz="1200">
                <a:latin typeface="Aptos"/>
              </a:rPr>
              <a:t>Diseñar una actividad de aprendizaje basada en la CERL (Parte 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A97F1B-2209-4757-B716-1DC2B9AA2C43}"/>
              </a:ext>
            </a:extLst>
          </p:cNvPr>
          <p:cNvSpPr txBox="1"/>
          <p:nvPr/>
        </p:nvSpPr>
        <p:spPr>
          <a:xfrm>
            <a:off x="5669572" y="3078212"/>
            <a:ext cx="1768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" sz="1200" b="1">
                <a:latin typeface="Aptos" panose="020B0004020202020204" pitchFamily="34" charset="0"/>
              </a:rPr>
              <a:t>Componente 4</a:t>
            </a:r>
          </a:p>
          <a:p>
            <a:r>
              <a:rPr lang="es" sz="1200">
                <a:latin typeface="Aptos" panose="020B0004020202020204" pitchFamily="34" charset="0"/>
              </a:rPr>
              <a:t>Diseñar una actividad de aprendizaje basada en la CERL (Parte 2)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4C1F83-E055-EA18-7FA8-D4E84C26FC5C}"/>
              </a:ext>
            </a:extLst>
          </p:cNvPr>
          <p:cNvCxnSpPr>
            <a:cxnSpLocks/>
          </p:cNvCxnSpPr>
          <p:nvPr/>
        </p:nvCxnSpPr>
        <p:spPr>
          <a:xfrm>
            <a:off x="2074606" y="3021678"/>
            <a:ext cx="0" cy="108966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F604CE8-B837-93A4-ADDE-D31156F6977C}"/>
              </a:ext>
            </a:extLst>
          </p:cNvPr>
          <p:cNvCxnSpPr>
            <a:cxnSpLocks/>
          </p:cNvCxnSpPr>
          <p:nvPr/>
        </p:nvCxnSpPr>
        <p:spPr>
          <a:xfrm>
            <a:off x="3766246" y="3013961"/>
            <a:ext cx="0" cy="108966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E6E9B2F-FB96-FB0B-E5C2-E1F86B46BF24}"/>
              </a:ext>
            </a:extLst>
          </p:cNvPr>
          <p:cNvCxnSpPr>
            <a:cxnSpLocks/>
          </p:cNvCxnSpPr>
          <p:nvPr/>
        </p:nvCxnSpPr>
        <p:spPr>
          <a:xfrm>
            <a:off x="5608720" y="3013961"/>
            <a:ext cx="0" cy="108966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4431CF00-FE44-D5EA-A3D1-3E1717202D68}"/>
              </a:ext>
            </a:extLst>
          </p:cNvPr>
          <p:cNvSpPr/>
          <p:nvPr/>
        </p:nvSpPr>
        <p:spPr>
          <a:xfrm>
            <a:off x="198396" y="2091125"/>
            <a:ext cx="7067641" cy="728425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E11DE6-CD40-A368-07D8-BE6706FF312B}"/>
              </a:ext>
            </a:extLst>
          </p:cNvPr>
          <p:cNvSpPr txBox="1"/>
          <p:nvPr/>
        </p:nvSpPr>
        <p:spPr>
          <a:xfrm>
            <a:off x="198395" y="2319790"/>
            <a:ext cx="680217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" sz="1200" b="1" i="1">
                <a:latin typeface="Aptos"/>
              </a:rPr>
              <a:t>Módulo para docentes (aprendizaje guiado)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FF053E13-4D4D-B2DC-CA15-D168B047F123}"/>
              </a:ext>
            </a:extLst>
          </p:cNvPr>
          <p:cNvSpPr/>
          <p:nvPr/>
        </p:nvSpPr>
        <p:spPr>
          <a:xfrm>
            <a:off x="1465817" y="4591248"/>
            <a:ext cx="7067641" cy="728425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6E073F-85CD-8B72-FB31-CC782E9E8576}"/>
              </a:ext>
            </a:extLst>
          </p:cNvPr>
          <p:cNvSpPr txBox="1"/>
          <p:nvPr/>
        </p:nvSpPr>
        <p:spPr>
          <a:xfrm>
            <a:off x="1465816" y="4819913"/>
            <a:ext cx="6802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" sz="1200" b="1" i="1">
                <a:latin typeface="Aptos" panose="020B0004020202020204" pitchFamily="34" charset="0"/>
              </a:rPr>
              <a:t>Incorporación de la CERL en tu práctica docente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95389375-017C-177D-E7CC-B3584397E22F}"/>
              </a:ext>
            </a:extLst>
          </p:cNvPr>
          <p:cNvSpPr/>
          <p:nvPr/>
        </p:nvSpPr>
        <p:spPr>
          <a:xfrm>
            <a:off x="1771087" y="5240271"/>
            <a:ext cx="7067641" cy="728425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DC40EC-7F50-4585-D576-BE0B307D1EBE}"/>
              </a:ext>
            </a:extLst>
          </p:cNvPr>
          <p:cNvSpPr txBox="1"/>
          <p:nvPr/>
        </p:nvSpPr>
        <p:spPr>
          <a:xfrm>
            <a:off x="1771086" y="5468936"/>
            <a:ext cx="6802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" sz="1200" b="1" i="1">
                <a:latin typeface="Aptos" panose="020B0004020202020204" pitchFamily="34" charset="0"/>
              </a:rPr>
              <a:t>Incorporación de temas relacionados con la educación sobre la salud del suelo 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61C0BB8-01DB-4BCA-BB0B-6479CEFE8EBB}"/>
              </a:ext>
            </a:extLst>
          </p:cNvPr>
          <p:cNvCxnSpPr>
            <a:cxnSpLocks/>
          </p:cNvCxnSpPr>
          <p:nvPr/>
        </p:nvCxnSpPr>
        <p:spPr>
          <a:xfrm>
            <a:off x="7406385" y="3021678"/>
            <a:ext cx="0" cy="108966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6C55DFA-98AD-CCF2-179A-25745DC931F3}"/>
              </a:ext>
            </a:extLst>
          </p:cNvPr>
          <p:cNvSpPr txBox="1"/>
          <p:nvPr/>
        </p:nvSpPr>
        <p:spPr>
          <a:xfrm>
            <a:off x="7477652" y="3347953"/>
            <a:ext cx="1768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" sz="1200" b="1" i="1">
                <a:latin typeface="Aptos" panose="020B0004020202020204" pitchFamily="34" charset="0"/>
              </a:rPr>
              <a:t>Implementación</a:t>
            </a:r>
            <a:endParaRPr lang="es" sz="1200" i="1">
              <a:latin typeface="Aptos" panose="020B0004020202020204" pitchFamily="34" charset="0"/>
            </a:endParaRPr>
          </a:p>
        </p:txBody>
      </p:sp>
      <p:sp>
        <p:nvSpPr>
          <p:cNvPr id="4" name="CuadroTexto 10">
            <a:extLst>
              <a:ext uri="{FF2B5EF4-FFF2-40B4-BE49-F238E27FC236}">
                <a16:creationId xmlns:a16="http://schemas.microsoft.com/office/drawing/2014/main" id="{CD13A0DC-6F7D-C108-CB33-149EDCF7E64C}"/>
              </a:ext>
            </a:extLst>
          </p:cNvPr>
          <p:cNvSpPr txBox="1"/>
          <p:nvPr/>
        </p:nvSpPr>
        <p:spPr>
          <a:xfrm>
            <a:off x="47697" y="6275497"/>
            <a:ext cx="113404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75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Poppins" panose="00000500000000000000" pitchFamily="50" charset="0"/>
              </a:rPr>
              <a:t>loess-project.eu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7BCFFBD-280D-A6EA-DBF2-3F90F85B2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4" y="6483246"/>
            <a:ext cx="1379538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0C5E7F69-3018-007E-34FE-0FAE0AF72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802" y="6473819"/>
            <a:ext cx="69636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" altLang="ja-JP" sz="700" b="0" i="0" u="none" strike="noStrike" cap="none" normalizeH="0" baseline="0" dirty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Financiado por la Unión Europea en el marco del Acuerdo de subvención 101112707. Las opiniones y puntos de vista expresados solo comprometen a su(s) autor(es) y no reflejan necesariamente los de la Unión Europea o los de la Agencia Ejecutiva Europea de Investigación. Ni la Unión Europea ni la autoridad otorgante pueden ser considerados responsables de ellos.</a:t>
            </a:r>
            <a:endParaRPr kumimoji="0" lang="e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636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6F04F-59D1-A14F-48D6-B289FD47E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FEF222-33FF-B1A5-EF71-E44C2E159BEB}"/>
              </a:ext>
            </a:extLst>
          </p:cNvPr>
          <p:cNvSpPr/>
          <p:nvPr/>
        </p:nvSpPr>
        <p:spPr>
          <a:xfrm>
            <a:off x="8361680" y="0"/>
            <a:ext cx="782320" cy="6858000"/>
          </a:xfrm>
          <a:prstGeom prst="rect">
            <a:avLst/>
          </a:prstGeom>
          <a:solidFill>
            <a:srgbClr val="5C9E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AB820D-839A-C618-EA08-08C9E9672B60}"/>
              </a:ext>
            </a:extLst>
          </p:cNvPr>
          <p:cNvSpPr/>
          <p:nvPr/>
        </p:nvSpPr>
        <p:spPr>
          <a:xfrm>
            <a:off x="7416800" y="243840"/>
            <a:ext cx="1727200" cy="1537002"/>
          </a:xfrm>
          <a:prstGeom prst="ellipse">
            <a:avLst/>
          </a:prstGeom>
          <a:solidFill>
            <a:schemeClr val="bg1"/>
          </a:solidFill>
          <a:ln>
            <a:solidFill>
              <a:srgbClr val="64AC4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609C8E13-FE06-6492-52C0-02C1C968B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064" y="763687"/>
            <a:ext cx="1462672" cy="49730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D575275-7121-2528-B285-2D4FBD292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2106"/>
            <a:ext cx="8361680" cy="1143000"/>
          </a:xfrm>
        </p:spPr>
        <p:txBody>
          <a:bodyPr/>
          <a:lstStyle/>
          <a:p>
            <a:r>
              <a:rPr lang="es">
                <a:latin typeface="Aptos" panose="020B0004020202020204" pitchFamily="34" charset="0"/>
              </a:rPr>
              <a:t>Objetivo del módulo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33C8C5-6903-5C81-EDBC-CA367557921E}"/>
              </a:ext>
            </a:extLst>
          </p:cNvPr>
          <p:cNvSpPr txBox="1"/>
          <p:nvPr/>
        </p:nvSpPr>
        <p:spPr>
          <a:xfrm>
            <a:off x="216310" y="1559889"/>
            <a:ext cx="79290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180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Ofrecer apoyo a los docentes a la hora de analizar y replantearse su práctica docente, con el fin de integrar la investigación y el aprendizaje comprometidos con la comunidad en el contexto de la educación y la sensibilización sobre la salud del suelo. </a:t>
            </a:r>
          </a:p>
        </p:txBody>
      </p:sp>
      <p:pic>
        <p:nvPicPr>
          <p:cNvPr id="10" name="Picture 9" descr="A group of plants in pots&#10;&#10;AI-generated content may be incorrect.">
            <a:extLst>
              <a:ext uri="{FF2B5EF4-FFF2-40B4-BE49-F238E27FC236}">
                <a16:creationId xmlns:a16="http://schemas.microsoft.com/office/drawing/2014/main" id="{BAF6D2C0-B0F5-1034-45AE-D133D1628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231379"/>
            <a:ext cx="3645965" cy="2558930"/>
          </a:xfrm>
          <a:prstGeom prst="rect">
            <a:avLst/>
          </a:prstGeom>
        </p:spPr>
      </p:pic>
      <p:pic>
        <p:nvPicPr>
          <p:cNvPr id="11" name="Picture 10" descr="A group of people standing in a garden&#10;&#10;AI-generated content may be incorrect.">
            <a:extLst>
              <a:ext uri="{FF2B5EF4-FFF2-40B4-BE49-F238E27FC236}">
                <a16:creationId xmlns:a16="http://schemas.microsoft.com/office/drawing/2014/main" id="{7DF3D19F-F632-9BE9-C30D-441DDE2E95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04" t="6801" r="12734" b="11137"/>
          <a:stretch>
            <a:fillRect/>
          </a:stretch>
        </p:blipFill>
        <p:spPr>
          <a:xfrm>
            <a:off x="637432" y="3231379"/>
            <a:ext cx="3345357" cy="2558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DBCC5C-A5DE-9199-D3EA-7AB1CE8858BA}"/>
              </a:ext>
            </a:extLst>
          </p:cNvPr>
          <p:cNvSpPr txBox="1"/>
          <p:nvPr/>
        </p:nvSpPr>
        <p:spPr>
          <a:xfrm>
            <a:off x="-1" y="5975092"/>
            <a:ext cx="83616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" sz="1000" i="1">
                <a:latin typeface="Aptos" panose="020B0004020202020204" pitchFamily="34" charset="0"/>
              </a:rPr>
              <a:t>Imágenes de Claire McDonnell, Technological University Dublin</a:t>
            </a:r>
          </a:p>
        </p:txBody>
      </p:sp>
      <p:sp>
        <p:nvSpPr>
          <p:cNvPr id="2" name="CuadroTexto 10">
            <a:extLst>
              <a:ext uri="{FF2B5EF4-FFF2-40B4-BE49-F238E27FC236}">
                <a16:creationId xmlns:a16="http://schemas.microsoft.com/office/drawing/2014/main" id="{A172D3EF-1B10-B1D3-790B-3B236DA1B19F}"/>
              </a:ext>
            </a:extLst>
          </p:cNvPr>
          <p:cNvSpPr txBox="1"/>
          <p:nvPr/>
        </p:nvSpPr>
        <p:spPr>
          <a:xfrm>
            <a:off x="47697" y="6275497"/>
            <a:ext cx="113404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75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Poppins" panose="00000500000000000000" pitchFamily="50" charset="0"/>
              </a:rPr>
              <a:t>loess-project.eu</a:t>
            </a:r>
          </a:p>
        </p:txBody>
      </p:sp>
      <p:pic>
        <p:nvPicPr>
          <p:cNvPr id="4" name="Imagen 11">
            <a:extLst>
              <a:ext uri="{FF2B5EF4-FFF2-40B4-BE49-F238E27FC236}">
                <a16:creationId xmlns:a16="http://schemas.microsoft.com/office/drawing/2014/main" id="{8DAD6161-C9C7-2816-ECDE-70E33B153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4" y="6483246"/>
            <a:ext cx="1379538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B4A76840-D9E4-43D8-6FDA-8DE881067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802" y="6473819"/>
            <a:ext cx="69636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" altLang="ja-JP" sz="700" b="0" i="0" u="none" strike="noStrike" cap="none" normalizeH="0" baseline="0" dirty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Financiado por la Unión Europea en el marco del Acuerdo de subvención 101112707. Las opiniones y puntos de vista expresados solo comprometen a su(s) autor(es) y no reflejan necesariamente los de la Unión Europea o los de la Agencia Ejecutiva Europea de Investigación. Ni la Unión Europea ni la autoridad otorgante pueden ser considerados responsables de ellos.</a:t>
            </a:r>
            <a:endParaRPr kumimoji="0" lang="e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505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04ED0-71E4-24BC-1725-25AB8DBBC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E07114-9B95-9733-FCBC-E635CF75A32C}"/>
              </a:ext>
            </a:extLst>
          </p:cNvPr>
          <p:cNvSpPr/>
          <p:nvPr/>
        </p:nvSpPr>
        <p:spPr>
          <a:xfrm>
            <a:off x="8361680" y="0"/>
            <a:ext cx="782320" cy="6858000"/>
          </a:xfrm>
          <a:prstGeom prst="rect">
            <a:avLst/>
          </a:prstGeom>
          <a:solidFill>
            <a:srgbClr val="5C9E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022218-71E8-438E-CABE-4D9EEBF5EAE9}"/>
              </a:ext>
            </a:extLst>
          </p:cNvPr>
          <p:cNvSpPr/>
          <p:nvPr/>
        </p:nvSpPr>
        <p:spPr>
          <a:xfrm>
            <a:off x="7416800" y="243840"/>
            <a:ext cx="1727200" cy="1537002"/>
          </a:xfrm>
          <a:prstGeom prst="ellipse">
            <a:avLst/>
          </a:prstGeom>
          <a:solidFill>
            <a:schemeClr val="bg1"/>
          </a:solidFill>
          <a:ln>
            <a:solidFill>
              <a:srgbClr val="64AC4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38D66E51-81FF-4F09-BCD4-373B01F2B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064" y="763687"/>
            <a:ext cx="1462672" cy="49730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211CFA1-183E-5483-67D4-70FD5DF4A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927" y="319775"/>
            <a:ext cx="6492332" cy="1143000"/>
          </a:xfrm>
        </p:spPr>
        <p:txBody>
          <a:bodyPr/>
          <a:lstStyle/>
          <a:p>
            <a:r>
              <a:rPr lang="es" dirty="0">
                <a:latin typeface="Aptos" panose="020B0004020202020204" pitchFamily="34" charset="0"/>
              </a:rPr>
              <a:t>Resultado de aprendizaje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946B7EB-DF67-22B8-5968-1F8FB9B09E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586356"/>
              </p:ext>
            </p:extLst>
          </p:nvPr>
        </p:nvGraphicFramePr>
        <p:xfrm>
          <a:off x="259330" y="1538709"/>
          <a:ext cx="7772285" cy="4729773"/>
        </p:xfrm>
        <a:graphic>
          <a:graphicData uri="http://schemas.openxmlformats.org/drawingml/2006/table">
            <a:tbl>
              <a:tblPr firstRow="1" firstCol="1" bandRow="1"/>
              <a:tblGrid>
                <a:gridCol w="480397">
                  <a:extLst>
                    <a:ext uri="{9D8B030D-6E8A-4147-A177-3AD203B41FA5}">
                      <a16:colId xmlns:a16="http://schemas.microsoft.com/office/drawing/2014/main" val="2824337385"/>
                    </a:ext>
                  </a:extLst>
                </a:gridCol>
                <a:gridCol w="7291888">
                  <a:extLst>
                    <a:ext uri="{9D8B030D-6E8A-4147-A177-3AD203B41FA5}">
                      <a16:colId xmlns:a16="http://schemas.microsoft.com/office/drawing/2014/main" val="1362358554"/>
                    </a:ext>
                  </a:extLst>
                </a:gridCol>
              </a:tblGrid>
              <a:tr h="332219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" sz="1600" b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</a:rPr>
                        <a:t>Al finalizar este módulo, el participante podrá:</a:t>
                      </a:r>
                      <a:endParaRPr lang="es" sz="16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D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0349563"/>
                  </a:ext>
                </a:extLst>
              </a:tr>
              <a:tr h="939815">
                <a:tc>
                  <a:txBody>
                    <a:bodyPr/>
                    <a:lstStyle/>
                    <a:p>
                      <a:pPr marR="151765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" sz="1600" b="1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ea typeface="Times New Roman" panose="02020603050405020304" pitchFamily="18" charset="0"/>
                        </a:rPr>
                        <a:t>1</a:t>
                      </a:r>
                      <a:endParaRPr lang="es" sz="160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ea typeface="Cambria" panose="02040503050406030204" pitchFamily="18" charset="0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7DB"/>
                    </a:solidFill>
                  </a:tcPr>
                </a:tc>
                <a:tc>
                  <a:txBody>
                    <a:bodyPr/>
                    <a:lstStyle/>
                    <a:p>
                      <a:pPr marR="151765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695325" algn="l"/>
                        </a:tabLst>
                      </a:pPr>
                      <a:r>
                        <a:rPr lang="es" sz="16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</a:rPr>
                        <a:t>Evaluar fuentes relevantes sobre la investigación y el aprendizaje comprometidos con la comunidad (CERL) y, en particular, sobre la integración de la metodología CERL en los planes de estudios de la educación superior. </a:t>
                      </a:r>
                    </a:p>
                  </a:txBody>
                  <a:tcPr marL="66675" marR="66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7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563580"/>
                  </a:ext>
                </a:extLst>
              </a:tr>
              <a:tr h="755692">
                <a:tc>
                  <a:txBody>
                    <a:bodyPr/>
                    <a:lstStyle/>
                    <a:p>
                      <a:pPr marR="151765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" sz="1600" b="1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ea typeface="Times New Roman" panose="02020603050405020304" pitchFamily="18" charset="0"/>
                        </a:rPr>
                        <a:t>2</a:t>
                      </a:r>
                      <a:endParaRPr lang="es" sz="160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ea typeface="Cambria" panose="02040503050406030204" pitchFamily="18" charset="0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D0"/>
                    </a:solidFill>
                  </a:tcPr>
                </a:tc>
                <a:tc>
                  <a:txBody>
                    <a:bodyPr/>
                    <a:lstStyle/>
                    <a:p>
                      <a:pPr marR="151765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" sz="16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</a:rPr>
                        <a:t>Identificar y evaluar pedagogías, métodos y oportunidades para integrar la educación y la sensibilización sobre el suela y la salud del suelo en los proyectos CERL. </a:t>
                      </a:r>
                      <a:endParaRPr lang="es" sz="16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052901"/>
                  </a:ext>
                </a:extLst>
              </a:tr>
              <a:tr h="1255748">
                <a:tc>
                  <a:txBody>
                    <a:bodyPr/>
                    <a:lstStyle/>
                    <a:p>
                      <a:pPr marR="151765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" sz="1600" b="1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ea typeface="Times New Roman" panose="02020603050405020304" pitchFamily="18" charset="0"/>
                        </a:rPr>
                        <a:t>3</a:t>
                      </a:r>
                      <a:endParaRPr lang="es" sz="160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ea typeface="Cambria" panose="02040503050406030204" pitchFamily="18" charset="0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7DB"/>
                    </a:solidFill>
                  </a:tcPr>
                </a:tc>
                <a:tc>
                  <a:txBody>
                    <a:bodyPr/>
                    <a:lstStyle/>
                    <a:p>
                      <a:pPr marR="151765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" sz="16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</a:rPr>
                        <a:t>Diseñar y planificar la implementación de un proyecto CERL como parte de un módulo o curso que fomente la participación significativa y respetuosa de los agentes, esté en consonancia con los resultados de aprendizaje del alumnado e incluya oportunidades que permitan la reflexión del alumnado. </a:t>
                      </a:r>
                      <a:endParaRPr lang="es" sz="16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7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270363"/>
                  </a:ext>
                </a:extLst>
              </a:tr>
              <a:tr h="719147">
                <a:tc>
                  <a:txBody>
                    <a:bodyPr/>
                    <a:lstStyle/>
                    <a:p>
                      <a:pPr marR="151765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" sz="1600" b="1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ea typeface="Times New Roman" panose="02020603050405020304" pitchFamily="18" charset="0"/>
                        </a:rPr>
                        <a:t>4</a:t>
                      </a:r>
                      <a:endParaRPr lang="es" sz="160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ea typeface="Cambria" panose="02040503050406030204" pitchFamily="18" charset="0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D0"/>
                    </a:solidFill>
                  </a:tcPr>
                </a:tc>
                <a:tc>
                  <a:txBody>
                    <a:bodyPr/>
                    <a:lstStyle/>
                    <a:p>
                      <a:pPr marR="151765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" sz="16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</a:rPr>
                        <a:t>Aplicar los principios generales de la comunicación científica y las consideraciones éticas a la hora de trabajar en colaboración con los miembros de la comunidad.</a:t>
                      </a:r>
                      <a:endParaRPr lang="es" sz="16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681891"/>
                  </a:ext>
                </a:extLst>
              </a:tr>
              <a:tr h="411619">
                <a:tc>
                  <a:txBody>
                    <a:bodyPr/>
                    <a:lstStyle/>
                    <a:p>
                      <a:pPr marR="151765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" sz="1600" b="1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ea typeface="Times New Roman" panose="02020603050405020304" pitchFamily="18" charset="0"/>
                        </a:rPr>
                        <a:t>5</a:t>
                      </a:r>
                      <a:endParaRPr lang="es" sz="160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ea typeface="Cambria" panose="02040503050406030204" pitchFamily="18" charset="0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7DB"/>
                    </a:solidFill>
                  </a:tcPr>
                </a:tc>
                <a:tc>
                  <a:txBody>
                    <a:bodyPr/>
                    <a:lstStyle/>
                    <a:p>
                      <a:pPr marR="151765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" sz="16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</a:rPr>
                        <a:t>Reflexionar de forma crítica sobre los contenidos de aprendizaje y sus experiencias profesionales. </a:t>
                      </a:r>
                      <a:endParaRPr lang="es" sz="1600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7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734294"/>
                  </a:ext>
                </a:extLst>
              </a:tr>
            </a:tbl>
          </a:graphicData>
        </a:graphic>
      </p:graphicFrame>
      <p:sp>
        <p:nvSpPr>
          <p:cNvPr id="2" name="CuadroTexto 10">
            <a:extLst>
              <a:ext uri="{FF2B5EF4-FFF2-40B4-BE49-F238E27FC236}">
                <a16:creationId xmlns:a16="http://schemas.microsoft.com/office/drawing/2014/main" id="{D20EDF5A-7744-235C-5D42-CE90B79FAF5C}"/>
              </a:ext>
            </a:extLst>
          </p:cNvPr>
          <p:cNvSpPr txBox="1"/>
          <p:nvPr/>
        </p:nvSpPr>
        <p:spPr>
          <a:xfrm>
            <a:off x="47697" y="6275497"/>
            <a:ext cx="113404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75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Poppins" panose="00000500000000000000" pitchFamily="50" charset="0"/>
              </a:rPr>
              <a:t>loess-project.eu</a:t>
            </a:r>
          </a:p>
        </p:txBody>
      </p:sp>
      <p:pic>
        <p:nvPicPr>
          <p:cNvPr id="4" name="Imagen 11">
            <a:extLst>
              <a:ext uri="{FF2B5EF4-FFF2-40B4-BE49-F238E27FC236}">
                <a16:creationId xmlns:a16="http://schemas.microsoft.com/office/drawing/2014/main" id="{DC28AB68-1204-F9B7-5695-67E324C46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4" y="6483246"/>
            <a:ext cx="1379538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543EA7DF-398E-783B-9B27-5D721E555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802" y="6473819"/>
            <a:ext cx="69636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" altLang="ja-JP" sz="700" b="0" i="0" u="none" strike="noStrike" cap="none" normalizeH="0" baseline="0" dirty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Financiado por la Unión Europea en el marco del Acuerdo de subvención 101112707. Las opiniones y puntos de vista expresados solo comprometen a su(s) autor(es) y no reflejan necesariamente los de la Unión Europea o los de la Agencia Ejecutiva Europea de Investigación. Ni la Unión Europea ni la autoridad otorgante pueden ser considerados responsables de ellos.</a:t>
            </a:r>
            <a:endParaRPr kumimoji="0" lang="e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515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A75F1-92E8-474F-17E4-36BB756A5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7292A7-D03C-F5F4-5328-DAA369252EC7}"/>
              </a:ext>
            </a:extLst>
          </p:cNvPr>
          <p:cNvSpPr/>
          <p:nvPr/>
        </p:nvSpPr>
        <p:spPr>
          <a:xfrm>
            <a:off x="8361680" y="0"/>
            <a:ext cx="782320" cy="6858000"/>
          </a:xfrm>
          <a:prstGeom prst="rect">
            <a:avLst/>
          </a:prstGeom>
          <a:solidFill>
            <a:srgbClr val="5C9E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61A4C62-69F9-65C9-F1B8-4F969A0291C8}"/>
              </a:ext>
            </a:extLst>
          </p:cNvPr>
          <p:cNvSpPr/>
          <p:nvPr/>
        </p:nvSpPr>
        <p:spPr>
          <a:xfrm>
            <a:off x="7416800" y="243840"/>
            <a:ext cx="1727200" cy="1537002"/>
          </a:xfrm>
          <a:prstGeom prst="ellipse">
            <a:avLst/>
          </a:prstGeom>
          <a:solidFill>
            <a:schemeClr val="bg1"/>
          </a:solidFill>
          <a:ln>
            <a:solidFill>
              <a:srgbClr val="64AC4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35345939-936E-6CD0-33CA-7CA242D65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064" y="763687"/>
            <a:ext cx="1462672" cy="49730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EC73480-5299-961C-FA69-45B8BAC0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424" y="211789"/>
            <a:ext cx="6492332" cy="1143000"/>
          </a:xfrm>
        </p:spPr>
        <p:txBody>
          <a:bodyPr>
            <a:normAutofit fontScale="90000"/>
          </a:bodyPr>
          <a:lstStyle/>
          <a:p>
            <a:r>
              <a:rPr lang="es">
                <a:latin typeface="Aptos" panose="020B0004020202020204" pitchFamily="34" charset="0"/>
              </a:rPr>
              <a:t>Materiales y tareas del módulo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9B8E80-A8B9-54BA-3EA1-B15BABAD3BA6}"/>
              </a:ext>
            </a:extLst>
          </p:cNvPr>
          <p:cNvSpPr txBox="1"/>
          <p:nvPr/>
        </p:nvSpPr>
        <p:spPr>
          <a:xfrm>
            <a:off x="650424" y="1828940"/>
            <a:ext cx="7483580" cy="29607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" dirty="0">
                <a:solidFill>
                  <a:srgbClr val="5A312D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Se puede acceder a </a:t>
            </a:r>
            <a:r>
              <a:rPr lang="es" b="1" dirty="0">
                <a:solidFill>
                  <a:srgbClr val="5A312D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todos los materiales del módulo, </a:t>
            </a:r>
            <a:r>
              <a:rPr lang="es" dirty="0">
                <a:solidFill>
                  <a:srgbClr val="5A312D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incluidos cuatro archivos con diapositivas para el aprendizaje guiado, fichas con tareas complementarias y herramientas y recursos de apoyo, a través de la página web del proyecto LOESS:</a:t>
            </a:r>
          </a:p>
          <a:p>
            <a:pPr>
              <a:lnSpc>
                <a:spcPct val="150000"/>
              </a:lnSpc>
            </a:pPr>
            <a:endParaRPr lang="es" b="1" dirty="0">
              <a:solidFill>
                <a:srgbClr val="5A312D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pPr>
              <a:lnSpc>
                <a:spcPct val="150000"/>
              </a:lnSpc>
            </a:pPr>
            <a:r>
              <a:rPr lang="es" dirty="0">
                <a:solidFill>
                  <a:srgbClr val="5A312D"/>
                </a:solidFill>
                <a:latin typeface="Aptos"/>
                <a:ea typeface="+mn-lt"/>
                <a:cs typeface="+mn-lt"/>
                <a:hlinkClick r:id="rId3"/>
              </a:rPr>
              <a:t>https</a:t>
            </a:r>
            <a:r>
              <a:rPr lang="es" dirty="0">
                <a:solidFill>
                  <a:srgbClr val="5A312D"/>
                </a:solidFill>
                <a:latin typeface="Aptos"/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://loess-project.eu/cerl-module-for-lecturers/</a:t>
            </a:r>
            <a:endParaRPr lang="es" dirty="0">
              <a:latin typeface="Aptos"/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endParaRPr lang="es" b="1" dirty="0">
              <a:solidFill>
                <a:srgbClr val="5A312D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pPr>
              <a:lnSpc>
                <a:spcPct val="150000"/>
              </a:lnSpc>
            </a:pPr>
            <a:r>
              <a:rPr lang="es" dirty="0">
                <a:solidFill>
                  <a:srgbClr val="5A312D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                        </a:t>
            </a:r>
            <a:endParaRPr lang="es" dirty="0"/>
          </a:p>
        </p:txBody>
      </p:sp>
      <p:sp>
        <p:nvSpPr>
          <p:cNvPr id="2" name="CuadroTexto 10">
            <a:extLst>
              <a:ext uri="{FF2B5EF4-FFF2-40B4-BE49-F238E27FC236}">
                <a16:creationId xmlns:a16="http://schemas.microsoft.com/office/drawing/2014/main" id="{FA30B8A8-40BF-3A50-3E0A-D4A1E9298EA2}"/>
              </a:ext>
            </a:extLst>
          </p:cNvPr>
          <p:cNvSpPr txBox="1"/>
          <p:nvPr/>
        </p:nvSpPr>
        <p:spPr>
          <a:xfrm>
            <a:off x="47697" y="6275497"/>
            <a:ext cx="113404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75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Poppins" panose="00000500000000000000" pitchFamily="50" charset="0"/>
              </a:rPr>
              <a:t>loess-project.eu</a:t>
            </a:r>
          </a:p>
        </p:txBody>
      </p:sp>
      <p:pic>
        <p:nvPicPr>
          <p:cNvPr id="4" name="Imagen 11">
            <a:extLst>
              <a:ext uri="{FF2B5EF4-FFF2-40B4-BE49-F238E27FC236}">
                <a16:creationId xmlns:a16="http://schemas.microsoft.com/office/drawing/2014/main" id="{1AD75406-8385-E1D9-CFE6-CD49F6C86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4" y="6483246"/>
            <a:ext cx="1379538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88DE0C7-7DAF-7646-514F-FC28E9CDF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802" y="6473819"/>
            <a:ext cx="69636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" altLang="ja-JP" sz="700" b="0" i="0" u="none" strike="noStrike" cap="none" normalizeH="0" baseline="0" dirty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Financiado por la Unión Europea en el marco del Acuerdo de subvención 101112707. Las opiniones y puntos de vista expresados solo comprometen a su(s) autor(es) y no reflejan necesariamente los de la Unión Europea o los de la Agencia Ejecutiva Europea de Investigación. Ni la Unión Europea ni la autoridad otorgante pueden ser considerados responsables de ellos.</a:t>
            </a:r>
            <a:endParaRPr kumimoji="0" lang="e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877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B5529B691B194C972332E7D0D0E597" ma:contentTypeVersion="15" ma:contentTypeDescription="Create a new document." ma:contentTypeScope="" ma:versionID="de8527c2bebc75a356c211d6f92a7154">
  <xsd:schema xmlns:xsd="http://www.w3.org/2001/XMLSchema" xmlns:xs="http://www.w3.org/2001/XMLSchema" xmlns:p="http://schemas.microsoft.com/office/2006/metadata/properties" xmlns:ns2="664392dc-dad9-45cc-9b02-6ff2a8be1f79" xmlns:ns3="49b9c972-6c78-424e-8500-a22f256d764b" targetNamespace="http://schemas.microsoft.com/office/2006/metadata/properties" ma:root="true" ma:fieldsID="4b97f35892b16ea83cdd99b05fa9efac" ns2:_="" ns3:_="">
    <xsd:import namespace="664392dc-dad9-45cc-9b02-6ff2a8be1f79"/>
    <xsd:import namespace="49b9c972-6c78-424e-8500-a22f256d76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392dc-dad9-45cc-9b02-6ff2a8be1f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434b1e2-08d8-4d9f-bb99-4dcd3b0f2a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b9c972-6c78-424e-8500-a22f256d764b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39ee07c4-518d-4055-84c8-5ef84dd127d8}" ma:internalName="TaxCatchAll" ma:showField="CatchAllData" ma:web="49b9c972-6c78-424e-8500-a22f256d76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9b9c972-6c78-424e-8500-a22f256d764b" xsi:nil="true"/>
    <lcf76f155ced4ddcb4097134ff3c332f xmlns="664392dc-dad9-45cc-9b02-6ff2a8be1f7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8F2E7D-6521-4AEE-9F0D-78453D9F2E1E}"/>
</file>

<file path=customXml/itemProps2.xml><?xml version="1.0" encoding="utf-8"?>
<ds:datastoreItem xmlns:ds="http://schemas.openxmlformats.org/officeDocument/2006/customXml" ds:itemID="{29EF4F0B-A384-46C5-ACCC-7A185A708E35}">
  <ds:schemaRefs>
    <ds:schemaRef ds:uri="49b9c972-6c78-424e-8500-a22f256d764b"/>
    <ds:schemaRef ds:uri="664392dc-dad9-45cc-9b02-6ff2a8be1f7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A959F12-9716-478D-A52F-434527BC5CD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66317cb-e948-4e5f-8cec-dabc8e2fd5da}" enabled="0" method="" siteId="{766317cb-e948-4e5f-8cec-dabc8e2fd5da}" removed="1"/>
  <clbl:label id="{eaab77ea-b4a5-49e3-a1e8-d6dd23a1f286}" enabled="0" method="" siteId="{eaab77ea-b4a5-49e3-a1e8-d6dd23a1f28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4569</Words>
  <Application>Microsoft Office PowerPoint</Application>
  <PresentationFormat>On-screen Show (4:3)</PresentationFormat>
  <Paragraphs>263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Aptos</vt:lpstr>
      <vt:lpstr>Arial</vt:lpstr>
      <vt:lpstr>Bebas Neue</vt:lpstr>
      <vt:lpstr>Calibri</vt:lpstr>
      <vt:lpstr>Poppins</vt:lpstr>
      <vt:lpstr>Office Theme</vt:lpstr>
      <vt:lpstr>Investigación y Aprendizaje Comprometidos con la Comunidad (CERL) para la salud del suelo</vt:lpstr>
      <vt:lpstr>LOESS es un proyecto de la Misión de la UE: Un pacto sobre el suelo para Europa </vt:lpstr>
      <vt:lpstr>PowerPoint Presentation</vt:lpstr>
      <vt:lpstr>Plan de la sesión</vt:lpstr>
      <vt:lpstr>Información sobre el módulo</vt:lpstr>
      <vt:lpstr>Resumen gráfico 
del módulo</vt:lpstr>
      <vt:lpstr>Objetivo del módulo</vt:lpstr>
      <vt:lpstr>Resultado de aprendizaje</vt:lpstr>
      <vt:lpstr>Materiales y tareas del módulo</vt:lpstr>
      <vt:lpstr>Caso de estudio sobre la CERL para la salud del suelo: vídeo breve</vt:lpstr>
      <vt:lpstr>Reflexión breve</vt:lpstr>
      <vt:lpstr>Ejercicio</vt:lpstr>
      <vt:lpstr>Investigación y Aprendizaje 
Comprometidos con la Comunidad (CERL):</vt:lpstr>
      <vt:lpstr>CERL en el plan de estudios</vt:lpstr>
      <vt:lpstr>PowerPoint Presentation</vt:lpstr>
      <vt:lpstr>Pedagogía de la CERL</vt:lpstr>
      <vt:lpstr>¿Cuáles son los beneficios de la CERL?</vt:lpstr>
      <vt:lpstr>¿Cuáles son los beneficios de la CERL?</vt:lpstr>
      <vt:lpstr>¿Cuáles son los beneficios de la CERL?</vt:lpstr>
      <vt:lpstr>Consideraciones éticas</vt:lpstr>
      <vt:lpstr>Comunicación científica 
eficaz en la CERL</vt:lpstr>
      <vt:lpstr>Próximos pasos:
Tareas y actividades del módulo</vt:lpstr>
      <vt:lpstr>PowerPoint Presentation</vt:lpstr>
      <vt:lpstr>Referencias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 damos la bienvenida a nuestro módulo sobre Investigación y aprendizaje comprometidos con la comunidad para la educación sobre la salud del suelo. Sesión 1 del seminario en línea, 10 de octubre de 2025</dc:title>
  <dc:subject/>
  <dc:creator/>
  <cp:keywords/>
  <dc:description>generated using python-pptx</dc:description>
  <cp:lastModifiedBy>Christina Makarona</cp:lastModifiedBy>
  <cp:revision>18</cp:revision>
  <cp:lastPrinted>2025-10-08T07:31:04Z</cp:lastPrinted>
  <dcterms:created xsi:type="dcterms:W3CDTF">2013-01-27T09:14:16Z</dcterms:created>
  <dcterms:modified xsi:type="dcterms:W3CDTF">2026-04-09T08:59:41Z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0x0101004CB5529B691B194C972332E7D0D0E597</vt:lpwstr>
  </property>
  <property fmtid="{D5CDD505-2E9C-101B-9397-08002B2CF9AE}" pid="3" name="MediaServiceImageTags">
    <vt:lpwstr/>
  </property>
</Properties>
</file>