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4"/>
  </p:notesMasterIdLst>
  <p:sldIdLst>
    <p:sldId id="256" r:id="rId5"/>
    <p:sldId id="258" r:id="rId6"/>
    <p:sldId id="257" r:id="rId7"/>
    <p:sldId id="263" r:id="rId8"/>
    <p:sldId id="264" r:id="rId9"/>
    <p:sldId id="265" r:id="rId10"/>
    <p:sldId id="266" r:id="rId11"/>
    <p:sldId id="267" r:id="rId12"/>
    <p:sldId id="261" r:id="rId13"/>
  </p:sldIdLst>
  <p:sldSz cx="12192000" cy="6858000"/>
  <p:notesSz cx="6858000" cy="9144000"/>
  <p:embeddedFontLst>
    <p:embeddedFont>
      <p:font typeface="Arial Black" panose="020B0A04020102020204" pitchFamily="34" charset="0"/>
      <p:bold r:id="rId15"/>
    </p:embeddedFont>
    <p:embeddedFont>
      <p:font typeface="Bebas Neue" panose="020B0606020202050201" pitchFamily="34" charset="0"/>
      <p:regular r:id="rId16"/>
    </p:embeddedFont>
    <p:embeddedFont>
      <p:font typeface="Poppins" panose="00000500000000000000" pitchFamily="2" charset="0"/>
      <p:regular r:id="rId17"/>
      <p:bold r:id="rId18"/>
      <p:italic r:id="rId19"/>
      <p:boldItalic r:id="rId20"/>
    </p:embeddedFont>
    <p:embeddedFont>
      <p:font typeface="Tahoma" panose="020B0604030504040204" pitchFamily="34" charset="0"/>
      <p:regular r:id="rId21"/>
      <p:bold r:id="rId22"/>
    </p:embeddedFont>
    <p:embeddedFont>
      <p:font typeface="Verdana" panose="020B060403050404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jwvADburlexyWNsOT10IzHCMcMW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C4C28F-8FA5-4AA3-AFF9-E0B69EF3C4C2}" v="5" dt="2026-03-25T15:21:34.821"/>
    <p1510:client id="{5A7FEFBF-4284-27B5-3BB5-6992AF64AC94}" v="1" dt="2026-03-25T15:12:07.9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42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customXml" Target="../customXml/item3.xml"/><Relationship Id="rId21" Type="http://schemas.openxmlformats.org/officeDocument/2006/relationships/font" Target="fonts/font7.fntdata"/><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0.fntdata"/><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font" Target="fonts/font9.fntdata"/><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font" Target="fonts/font5.fntdata"/><Relationship Id="rId31"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8.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dirty="0"/>
              <a:t>Juego SiWar
Utilizar el espacio en vez de consumirlo</a:t>
            </a: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70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4248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9166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6225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8016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3"/>
        <p:cNvGrpSpPr/>
        <p:nvPr/>
      </p:nvGrpSpPr>
      <p:grpSpPr>
        <a:xfrm>
          <a:off x="0" y="0"/>
          <a:ext cx="0" cy="0"/>
          <a:chOff x="0" y="0"/>
          <a:chExt cx="0" cy="0"/>
        </a:xfrm>
      </p:grpSpPr>
      <p:sp>
        <p:nvSpPr>
          <p:cNvPr id="24" name="Google Shape;24;p1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1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6"/>
          <p:cNvSpPr>
            <a:spLocks noGrp="1"/>
          </p:cNvSpPr>
          <p:nvPr>
            <p:ph type="pic" idx="2"/>
          </p:nvPr>
        </p:nvSpPr>
        <p:spPr>
          <a:xfrm>
            <a:off x="5183188" y="987425"/>
            <a:ext cx="6172200" cy="4873625"/>
          </a:xfrm>
          <a:prstGeom prst="rect">
            <a:avLst/>
          </a:prstGeom>
          <a:noFill/>
          <a:ln>
            <a:noFill/>
          </a:ln>
        </p:spPr>
      </p:sp>
      <p:sp>
        <p:nvSpPr>
          <p:cNvPr id="64" name="Google Shape;64;p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jpeg"/><Relationship Id="rId10" Type="http://schemas.openxmlformats.org/officeDocument/2006/relationships/image" Target="../media/image9.png"/><Relationship Id="rId4" Type="http://schemas.openxmlformats.org/officeDocument/2006/relationships/image" Target="../media/image12.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png"/><Relationship Id="rId7" Type="http://schemas.openxmlformats.org/officeDocument/2006/relationships/image" Target="../media/image6.png"/><Relationship Id="rId12"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3.jpeg"/><Relationship Id="rId5" Type="http://schemas.openxmlformats.org/officeDocument/2006/relationships/image" Target="../media/image3.jpeg"/><Relationship Id="rId10" Type="http://schemas.openxmlformats.org/officeDocument/2006/relationships/image" Target="../media/image9.png"/><Relationship Id="rId4" Type="http://schemas.openxmlformats.org/officeDocument/2006/relationships/image" Target="../media/image12.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jpeg"/><Relationship Id="rId10" Type="http://schemas.openxmlformats.org/officeDocument/2006/relationships/image" Target="../media/image9.png"/><Relationship Id="rId4" Type="http://schemas.openxmlformats.org/officeDocument/2006/relationships/image" Target="../media/image12.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png"/><Relationship Id="rId7" Type="http://schemas.openxmlformats.org/officeDocument/2006/relationships/image" Target="../media/image6.png"/><Relationship Id="rId12"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5.wmf"/><Relationship Id="rId5" Type="http://schemas.openxmlformats.org/officeDocument/2006/relationships/image" Target="../media/image3.jpeg"/><Relationship Id="rId10" Type="http://schemas.openxmlformats.org/officeDocument/2006/relationships/image" Target="../media/image9.png"/><Relationship Id="rId4" Type="http://schemas.openxmlformats.org/officeDocument/2006/relationships/image" Target="../media/image12.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7.jpeg"/><Relationship Id="rId5" Type="http://schemas.openxmlformats.org/officeDocument/2006/relationships/image" Target="../media/image3.jpeg"/><Relationship Id="rId10" Type="http://schemas.openxmlformats.org/officeDocument/2006/relationships/image" Target="../media/image9.png"/><Relationship Id="rId4" Type="http://schemas.openxmlformats.org/officeDocument/2006/relationships/image" Target="../media/image12.pn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jpeg"/><Relationship Id="rId10" Type="http://schemas.openxmlformats.org/officeDocument/2006/relationships/image" Target="../media/image9.png"/><Relationship Id="rId4" Type="http://schemas.openxmlformats.org/officeDocument/2006/relationships/image" Target="../media/image12.pn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3.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CAF8F"/>
        </a:solidFill>
        <a:effectLst/>
      </p:bgPr>
    </p:bg>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a:off x="-60407" y="-575899"/>
            <a:ext cx="12312811" cy="7385539"/>
          </a:xfrm>
          <a:prstGeom prst="rect">
            <a:avLst/>
          </a:prstGeom>
          <a:noFill/>
          <a:ln>
            <a:noFill/>
          </a:ln>
        </p:spPr>
      </p:pic>
      <p:pic>
        <p:nvPicPr>
          <p:cNvPr id="85" name="Google Shape;85;p1"/>
          <p:cNvPicPr preferRelativeResize="0"/>
          <p:nvPr/>
        </p:nvPicPr>
        <p:blipFill rotWithShape="1">
          <a:blip r:embed="rId4">
            <a:alphaModFix/>
          </a:blip>
          <a:srcRect/>
          <a:stretch/>
        </p:blipFill>
        <p:spPr>
          <a:xfrm>
            <a:off x="5217622" y="824854"/>
            <a:ext cx="1756756" cy="2712638"/>
          </a:xfrm>
          <a:prstGeom prst="rect">
            <a:avLst/>
          </a:prstGeom>
          <a:noFill/>
          <a:ln>
            <a:noFill/>
          </a:ln>
        </p:spPr>
      </p:pic>
      <p:sp>
        <p:nvSpPr>
          <p:cNvPr id="86" name="Google Shape;86;p1"/>
          <p:cNvSpPr txBox="1"/>
          <p:nvPr/>
        </p:nvSpPr>
        <p:spPr>
          <a:xfrm>
            <a:off x="1825118" y="4093757"/>
            <a:ext cx="8755797" cy="978689"/>
          </a:xfrm>
          <a:prstGeom prst="rect">
            <a:avLst/>
          </a:prstGeom>
          <a:noFill/>
          <a:ln>
            <a:noFill/>
          </a:ln>
        </p:spPr>
        <p:txBody>
          <a:bodyPr spcFirstLastPara="1" wrap="square" lIns="91425" tIns="45700" rIns="91425" bIns="45700" anchor="t" anchorCtr="0">
            <a:spAutoFit/>
          </a:bodyPr>
          <a:lstStyle/>
          <a:p>
            <a:pPr algn="ctr">
              <a:lnSpc>
                <a:spcPct val="80000"/>
              </a:lnSpc>
            </a:pPr>
            <a:r>
              <a:rPr lang="es" altLang="de-DE" sz="3600">
                <a:solidFill>
                  <a:schemeClr val="bg1"/>
                </a:solidFill>
                <a:latin typeface="Tahoma" panose="020B0604030504040204" pitchFamily="34" charset="0"/>
              </a:rPr>
              <a:t>Juego de simulación
Utilizar el espacio en vez de consumirlo</a:t>
            </a:r>
            <a:endParaRPr lang="de-DE" altLang="de-DE" sz="3600" dirty="0">
              <a:solidFill>
                <a:schemeClr val="bg1"/>
              </a:solidFill>
              <a:latin typeface="Tahoma" panose="020B0604030504040204" pitchFamily="34" charset="0"/>
            </a:endParaRPr>
          </a:p>
        </p:txBody>
      </p:sp>
      <p:pic>
        <p:nvPicPr>
          <p:cNvPr id="88" name="Google Shape;88;p1"/>
          <p:cNvPicPr preferRelativeResize="0"/>
          <p:nvPr/>
        </p:nvPicPr>
        <p:blipFill rotWithShape="1">
          <a:blip r:embed="rId5">
            <a:alphaModFix/>
          </a:blip>
          <a:srcRect r="69953"/>
          <a:stretch/>
        </p:blipFill>
        <p:spPr>
          <a:xfrm>
            <a:off x="5893292" y="5976231"/>
            <a:ext cx="425460" cy="297352"/>
          </a:xfrm>
          <a:prstGeom prst="rect">
            <a:avLst/>
          </a:prstGeom>
          <a:noFill/>
          <a:ln>
            <a:noFill/>
          </a:ln>
        </p:spPr>
      </p:pic>
      <p:sp>
        <p:nvSpPr>
          <p:cNvPr id="89" name="Google Shape;89;p1"/>
          <p:cNvSpPr txBox="1"/>
          <p:nvPr/>
        </p:nvSpPr>
        <p:spPr>
          <a:xfrm>
            <a:off x="3146945" y="6277932"/>
            <a:ext cx="6429497" cy="1261844"/>
          </a:xfrm>
          <a:prstGeom prst="rect">
            <a:avLst/>
          </a:prstGeom>
          <a:noFill/>
          <a:ln>
            <a:noFill/>
          </a:ln>
        </p:spPr>
        <p:txBody>
          <a:bodyPr spcFirstLastPara="1" wrap="square" lIns="91425" tIns="45700" rIns="91425" bIns="45700" anchor="t" anchorCtr="0">
            <a:spAutoFit/>
          </a:bodyPr>
          <a:lstStyle/>
          <a:p>
            <a:pPr algn="ctr"/>
            <a:r>
              <a:rPr lang="es" sz="1000" b="0" i="0" u="none" strike="noStrike" cap="none">
                <a:solidFill>
                  <a:schemeClr val="bg1"/>
                </a:solidFill>
                <a:ea typeface="Verdana"/>
                <a:sym typeface="Poppins"/>
              </a:rPr>
              <a:t>LOESS ha </a:t>
            </a:r>
            <a:r>
              <a:rPr lang="es" sz="1000">
                <a:solidFill>
                  <a:schemeClr val="bg1"/>
                </a:solidFill>
                <a:ea typeface="Verdana"/>
                <a:sym typeface="Poppins"/>
              </a:rPr>
              <a:t>recibido </a:t>
            </a:r>
            <a:r>
              <a:rPr lang="es" sz="1000" b="0" i="0" u="none" strike="noStrike" cap="none">
                <a:solidFill>
                  <a:schemeClr val="bg1"/>
                </a:solidFill>
                <a:ea typeface="Verdana"/>
                <a:sym typeface="Poppins"/>
              </a:rPr>
              <a:t>financiación del </a:t>
            </a:r>
            <a:r>
              <a:rPr lang="es" sz="1000">
                <a:solidFill>
                  <a:schemeClr val="bg1"/>
                </a:solidFill>
                <a:ea typeface="Verdana"/>
                <a:sym typeface="Poppins"/>
              </a:rPr>
              <a:t>programa de investigación e innovación Horizonte Europa de la Unión Europea en el marco del acuerdo de subvención n.º 101112707</a:t>
            </a:r>
            <a:endParaRPr lang="es">
              <a:solidFill>
                <a:schemeClr val="bg1"/>
              </a:solidFill>
            </a:endParaRPr>
          </a:p>
          <a:p>
            <a:pPr algn="ctr"/>
            <a:br>
              <a:rPr lang="en-US">
                <a:sym typeface="Poppins"/>
              </a:rPr>
            </a:br>
            <a:endParaRPr lang="es"/>
          </a:p>
          <a:p>
            <a:pPr algn="ctr"/>
            <a:br>
              <a:rPr lang="en-US"/>
            </a:br>
            <a:endParaRPr lang="e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9"/>
        <p:cNvGrpSpPr/>
        <p:nvPr/>
      </p:nvGrpSpPr>
      <p:grpSpPr>
        <a:xfrm>
          <a:off x="0" y="0"/>
          <a:ext cx="0" cy="0"/>
          <a:chOff x="0" y="0"/>
          <a:chExt cx="0" cy="0"/>
        </a:xfrm>
      </p:grpSpPr>
      <p:sp>
        <p:nvSpPr>
          <p:cNvPr id="110" name="Google Shape;110;p3"/>
          <p:cNvSpPr txBox="1"/>
          <p:nvPr/>
        </p:nvSpPr>
        <p:spPr>
          <a:xfrm>
            <a:off x="8964813" y="354982"/>
            <a:ext cx="1512053" cy="24622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ES" sz="1000" b="1">
                <a:solidFill>
                  <a:srgbClr val="7F7F7F"/>
                </a:solidFill>
                <a:latin typeface="Poppins"/>
                <a:ea typeface="Poppins"/>
                <a:cs typeface="Poppins"/>
                <a:sym typeface="Poppins"/>
              </a:rPr>
              <a:t>loess-project.eu</a:t>
            </a:r>
            <a:endParaRPr/>
          </a:p>
        </p:txBody>
      </p:sp>
      <p:pic>
        <p:nvPicPr>
          <p:cNvPr id="111" name="Google Shape;111;p3"/>
          <p:cNvPicPr preferRelativeResize="0"/>
          <p:nvPr/>
        </p:nvPicPr>
        <p:blipFill rotWithShape="1">
          <a:blip r:embed="rId4">
            <a:alphaModFix/>
          </a:blip>
          <a:srcRect/>
          <a:stretch/>
        </p:blipFill>
        <p:spPr>
          <a:xfrm>
            <a:off x="10404811" y="-678275"/>
            <a:ext cx="293241" cy="293241"/>
          </a:xfrm>
          <a:prstGeom prst="rect">
            <a:avLst/>
          </a:prstGeom>
          <a:noFill/>
          <a:ln>
            <a:noFill/>
          </a:ln>
        </p:spPr>
      </p:pic>
      <p:pic>
        <p:nvPicPr>
          <p:cNvPr id="112" name="Google Shape;112;p3"/>
          <p:cNvPicPr preferRelativeResize="0"/>
          <p:nvPr/>
        </p:nvPicPr>
        <p:blipFill rotWithShape="1">
          <a:blip r:embed="rId5">
            <a:alphaModFix/>
          </a:blip>
          <a:srcRect/>
          <a:stretch/>
        </p:blipFill>
        <p:spPr>
          <a:xfrm>
            <a:off x="10792101" y="-675943"/>
            <a:ext cx="293241" cy="293241"/>
          </a:xfrm>
          <a:prstGeom prst="rect">
            <a:avLst/>
          </a:prstGeom>
          <a:noFill/>
          <a:ln>
            <a:noFill/>
          </a:ln>
        </p:spPr>
      </p:pic>
      <p:pic>
        <p:nvPicPr>
          <p:cNvPr id="113" name="Google Shape;113;p3"/>
          <p:cNvPicPr preferRelativeResize="0"/>
          <p:nvPr/>
        </p:nvPicPr>
        <p:blipFill rotWithShape="1">
          <a:blip r:embed="rId6">
            <a:alphaModFix/>
          </a:blip>
          <a:srcRect/>
          <a:stretch/>
        </p:blipFill>
        <p:spPr>
          <a:xfrm>
            <a:off x="11179391" y="-678275"/>
            <a:ext cx="293241" cy="293241"/>
          </a:xfrm>
          <a:prstGeom prst="rect">
            <a:avLst/>
          </a:prstGeom>
          <a:noFill/>
          <a:ln>
            <a:noFill/>
          </a:ln>
        </p:spPr>
      </p:pic>
      <p:pic>
        <p:nvPicPr>
          <p:cNvPr id="114" name="Google Shape;114;p3"/>
          <p:cNvPicPr preferRelativeResize="0"/>
          <p:nvPr/>
        </p:nvPicPr>
        <p:blipFill rotWithShape="1">
          <a:blip r:embed="rId7">
            <a:alphaModFix/>
          </a:blip>
          <a:srcRect/>
          <a:stretch/>
        </p:blipFill>
        <p:spPr>
          <a:xfrm>
            <a:off x="11566681" y="-680607"/>
            <a:ext cx="293241" cy="293241"/>
          </a:xfrm>
          <a:prstGeom prst="rect">
            <a:avLst/>
          </a:prstGeom>
          <a:noFill/>
          <a:ln>
            <a:noFill/>
          </a:ln>
        </p:spPr>
      </p:pic>
      <p:pic>
        <p:nvPicPr>
          <p:cNvPr id="115" name="Google Shape;115;p3"/>
          <p:cNvPicPr preferRelativeResize="0"/>
          <p:nvPr/>
        </p:nvPicPr>
        <p:blipFill rotWithShape="1">
          <a:blip r:embed="rId8">
            <a:alphaModFix/>
          </a:blip>
          <a:srcRect/>
          <a:stretch/>
        </p:blipFill>
        <p:spPr>
          <a:xfrm>
            <a:off x="11566681" y="307962"/>
            <a:ext cx="293242" cy="293242"/>
          </a:xfrm>
          <a:prstGeom prst="rect">
            <a:avLst/>
          </a:prstGeom>
          <a:noFill/>
          <a:ln>
            <a:noFill/>
          </a:ln>
        </p:spPr>
      </p:pic>
      <p:sp>
        <p:nvSpPr>
          <p:cNvPr id="116" name="Google Shape;116;p3"/>
          <p:cNvSpPr txBox="1"/>
          <p:nvPr/>
        </p:nvSpPr>
        <p:spPr>
          <a:xfrm>
            <a:off x="436728" y="1721944"/>
            <a:ext cx="7274257" cy="4278054"/>
          </a:xfrm>
          <a:prstGeom prst="rect">
            <a:avLst/>
          </a:prstGeom>
          <a:noFill/>
          <a:ln>
            <a:noFill/>
          </a:ln>
        </p:spPr>
        <p:txBody>
          <a:bodyPr spcFirstLastPara="1" wrap="square" lIns="91425" tIns="45700" rIns="91425" bIns="45700" anchor="t" anchorCtr="0">
            <a:spAutoFit/>
          </a:bodyPr>
          <a:lstStyle/>
          <a:p>
            <a:pPr lvl="0" eaLnBrk="0" fontAlgn="base" hangingPunct="0">
              <a:spcBef>
                <a:spcPct val="0"/>
              </a:spcBef>
              <a:spcAft>
                <a:spcPct val="0"/>
              </a:spcAft>
              <a:buClrTx/>
            </a:pPr>
            <a:r>
              <a:rPr lang="es" altLang="de-DE" sz="1600" dirty="0">
                <a:solidFill>
                  <a:schemeClr val="tx1"/>
                </a:solidFill>
                <a:latin typeface="Calibri" panose="020F0502020204030204" pitchFamily="34" charset="0"/>
                <a:cs typeface="Calibri" panose="020F0502020204030204" pitchFamily="34" charset="0"/>
              </a:rPr>
              <a:t>Las misiones de la UE ofrecen una nueva oportunidad para dar con soluciones concretas a algunos de nuestros mayores retos. Tienen objetivos ambiciosos y pretenden obtener resultados concretos para 2030.
En este contexto, LOESS cuenta con la financiación de la misión «Un pacto sobre el suelo para Europa». Este programa europeo tiene como objetivo recuperar la salud del suelo. El enfoque de LOESS se centra en el desarrollo de programas educativos y de formación continua, así como en medidas de desarrollo de competencias para diversos actores, partes interesadas y grupos destinatarios. El suelo es un aliado indispensable para la mitigación del cambio climático y la adaptación al mismo. Por eso la gente necesita algo más que información científica: todos necesitamos comprender cómo los suelos sanos influyen en nuestras vidas.
Este juego de simulación fue desarrollado originalmente por State Working Group Agenda 21 (LAG 21) en colaboración con Science Shop Bonn (WilaBonn) y fue reconocido como proyecto oficial del Decenio de las Naciones Unidas de la Educación para el Desarrollo Sostenible. Se desarrolló para su uso en Alemania y combina conocimientos sobre los procesos democráticos con referencias específicas a las cuestiones medioambientales relacionadas con el uso de la tierra y el suelo.</a:t>
            </a:r>
            <a:endParaRPr lang="de-DE" altLang="de-DE" sz="1600" dirty="0">
              <a:solidFill>
                <a:schemeClr val="tx1"/>
              </a:solidFill>
              <a:latin typeface="Calibri" panose="020F0502020204030204" pitchFamily="34" charset="0"/>
              <a:cs typeface="Calibri" panose="020F0502020204030204" pitchFamily="34" charset="0"/>
            </a:endParaRPr>
          </a:p>
        </p:txBody>
      </p:sp>
      <p:pic>
        <p:nvPicPr>
          <p:cNvPr id="117" name="Google Shape;117;p3"/>
          <p:cNvPicPr preferRelativeResize="0"/>
          <p:nvPr/>
        </p:nvPicPr>
        <p:blipFill rotWithShape="1">
          <a:blip r:embed="rId9">
            <a:alphaModFix/>
          </a:blip>
          <a:srcRect/>
          <a:stretch/>
        </p:blipFill>
        <p:spPr>
          <a:xfrm>
            <a:off x="8117561" y="1856612"/>
            <a:ext cx="2911099" cy="2911099"/>
          </a:xfrm>
          <a:prstGeom prst="rect">
            <a:avLst/>
          </a:prstGeom>
          <a:noFill/>
          <a:ln>
            <a:noFill/>
          </a:ln>
        </p:spPr>
      </p:pic>
      <p:sp>
        <p:nvSpPr>
          <p:cNvPr id="118" name="Google Shape;118;p3"/>
          <p:cNvSpPr txBox="1"/>
          <p:nvPr/>
        </p:nvSpPr>
        <p:spPr>
          <a:xfrm>
            <a:off x="932359" y="1095283"/>
            <a:ext cx="8498243" cy="523180"/>
          </a:xfrm>
          <a:prstGeom prst="rect">
            <a:avLst/>
          </a:prstGeom>
          <a:noFill/>
          <a:ln>
            <a:noFill/>
          </a:ln>
        </p:spPr>
        <p:txBody>
          <a:bodyPr spcFirstLastPara="1" wrap="square" lIns="91425" tIns="45700" rIns="91425" bIns="45700" anchor="t" anchorCtr="0">
            <a:spAutoFit/>
          </a:bodyPr>
          <a:lstStyle/>
          <a:p>
            <a:pPr lvl="0"/>
            <a:r>
              <a:rPr lang="es" sz="2800" dirty="0">
                <a:solidFill>
                  <a:srgbClr val="0CAF8F"/>
                </a:solidFill>
                <a:latin typeface="Bebas Neue"/>
                <a:ea typeface="Bebas Neue"/>
                <a:cs typeface="Bebas Neue"/>
                <a:sym typeface="Bebas Neue"/>
              </a:rPr>
              <a:t>¿Qué es LOESS? ¿Por qué LOESS? ¿Por qué un juego de simulación?</a:t>
            </a:r>
            <a:endParaRPr dirty="0"/>
          </a:p>
        </p:txBody>
      </p:sp>
      <p:sp>
        <p:nvSpPr>
          <p:cNvPr id="119" name="Google Shape;119;p3"/>
          <p:cNvSpPr txBox="1"/>
          <p:nvPr/>
        </p:nvSpPr>
        <p:spPr>
          <a:xfrm>
            <a:off x="10423364" y="354981"/>
            <a:ext cx="151205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000" dirty="0">
                <a:solidFill>
                  <a:srgbClr val="7F7F7F"/>
                </a:solidFill>
                <a:latin typeface="Poppins"/>
                <a:ea typeface="Poppins"/>
                <a:cs typeface="Poppins"/>
                <a:sym typeface="Poppins"/>
              </a:rPr>
              <a:t>|   LOESSproject</a:t>
            </a:r>
            <a:endParaRPr sz="1000" dirty="0">
              <a:solidFill>
                <a:srgbClr val="7F7F7F"/>
              </a:solidFill>
              <a:latin typeface="Poppins"/>
              <a:ea typeface="Poppins"/>
              <a:cs typeface="Poppins"/>
              <a:sym typeface="Poppins"/>
            </a:endParaRPr>
          </a:p>
        </p:txBody>
      </p:sp>
      <p:sp>
        <p:nvSpPr>
          <p:cNvPr id="2" name="Rectangle 1"/>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pic>
        <p:nvPicPr>
          <p:cNvPr id="94" name="Google Shape;94;p2"/>
          <p:cNvPicPr preferRelativeResize="0"/>
          <p:nvPr/>
        </p:nvPicPr>
        <p:blipFill rotWithShape="1">
          <a:blip r:embed="rId3">
            <a:alphaModFix/>
          </a:blip>
          <a:srcRect/>
          <a:stretch/>
        </p:blipFill>
        <p:spPr>
          <a:xfrm>
            <a:off x="3027288" y="0"/>
            <a:ext cx="11433323" cy="6858000"/>
          </a:xfrm>
          <a:prstGeom prst="rect">
            <a:avLst/>
          </a:prstGeom>
          <a:noFill/>
          <a:ln>
            <a:noFill/>
          </a:ln>
        </p:spPr>
      </p:pic>
      <p:sp>
        <p:nvSpPr>
          <p:cNvPr id="95" name="Google Shape;95;p2"/>
          <p:cNvSpPr txBox="1"/>
          <p:nvPr/>
        </p:nvSpPr>
        <p:spPr>
          <a:xfrm>
            <a:off x="3617171" y="1141227"/>
            <a:ext cx="6291104" cy="523180"/>
          </a:xfrm>
          <a:prstGeom prst="rect">
            <a:avLst/>
          </a:prstGeom>
          <a:noFill/>
          <a:ln>
            <a:noFill/>
          </a:ln>
        </p:spPr>
        <p:txBody>
          <a:bodyPr spcFirstLastPara="1" wrap="square" lIns="91425" tIns="45700" rIns="91425" bIns="45700" anchor="t" anchorCtr="0">
            <a:spAutoFit/>
          </a:bodyPr>
          <a:lstStyle/>
          <a:p>
            <a:pPr lvl="0"/>
            <a:r>
              <a:rPr lang="es" sz="2800" b="1" dirty="0">
                <a:solidFill>
                  <a:srgbClr val="5A312D"/>
                </a:solidFill>
                <a:latin typeface="Calibri" panose="020F0502020204030204" pitchFamily="34" charset="0"/>
                <a:ea typeface="Bebas Neue"/>
                <a:cs typeface="Calibri" panose="020F0502020204030204" pitchFamily="34" charset="0"/>
                <a:sym typeface="Bebas Neue"/>
              </a:rPr>
              <a:t>Objetivo del juego de simulación</a:t>
            </a:r>
            <a:endParaRPr sz="1100" b="1" dirty="0">
              <a:latin typeface="Calibri" panose="020F0502020204030204" pitchFamily="34" charset="0"/>
              <a:cs typeface="Calibri" panose="020F0502020204030204" pitchFamily="34" charset="0"/>
            </a:endParaRPr>
          </a:p>
        </p:txBody>
      </p:sp>
      <p:pic>
        <p:nvPicPr>
          <p:cNvPr id="96" name="Google Shape;96;p2"/>
          <p:cNvPicPr preferRelativeResize="0"/>
          <p:nvPr/>
        </p:nvPicPr>
        <p:blipFill rotWithShape="1">
          <a:blip r:embed="rId4">
            <a:alphaModFix/>
          </a:blip>
          <a:srcRect/>
          <a:stretch/>
        </p:blipFill>
        <p:spPr>
          <a:xfrm>
            <a:off x="909638" y="2041830"/>
            <a:ext cx="1100442" cy="1473078"/>
          </a:xfrm>
          <a:prstGeom prst="rect">
            <a:avLst/>
          </a:prstGeom>
          <a:noFill/>
          <a:ln>
            <a:noFill/>
          </a:ln>
        </p:spPr>
      </p:pic>
      <p:sp>
        <p:nvSpPr>
          <p:cNvPr id="97" name="Google Shape;97;p2"/>
          <p:cNvSpPr txBox="1"/>
          <p:nvPr/>
        </p:nvSpPr>
        <p:spPr>
          <a:xfrm>
            <a:off x="3664726" y="2076330"/>
            <a:ext cx="8437159" cy="3139281"/>
          </a:xfrm>
          <a:prstGeom prst="rect">
            <a:avLst/>
          </a:prstGeom>
          <a:noFill/>
          <a:ln>
            <a:noFill/>
          </a:ln>
        </p:spPr>
        <p:txBody>
          <a:bodyPr spcFirstLastPara="1" wrap="square" lIns="91425" tIns="45700" rIns="91425" bIns="45700" anchor="t" anchorCtr="0">
            <a:spAutoFit/>
          </a:bodyPr>
          <a:lstStyle/>
          <a:p>
            <a:pPr marL="534988" indent="-534988" eaLnBrk="1" hangingPunct="1">
              <a:lnSpc>
                <a:spcPct val="90000"/>
              </a:lnSpc>
              <a:buClr>
                <a:schemeClr val="tx1"/>
              </a:buClr>
              <a:buFontTx/>
              <a:buNone/>
              <a:tabLst>
                <a:tab pos="534988" algn="l"/>
              </a:tabLst>
            </a:pPr>
            <a:r>
              <a:rPr lang="de-DE" altLang="de-DE" sz="1800" b="1" dirty="0">
                <a:latin typeface="Calibri" panose="020F0502020204030204" pitchFamily="34" charset="0"/>
                <a:cs typeface="Calibri" panose="020F0502020204030204" pitchFamily="34" charset="0"/>
              </a:rPr>
              <a:t>1</a:t>
            </a:r>
            <a:r>
              <a:rPr lang="es" altLang="de-DE" sz="2000" b="1" dirty="0">
                <a:latin typeface="Calibri" panose="020F0502020204030204" pitchFamily="34" charset="0"/>
                <a:cs typeface="Calibri" panose="020F0502020204030204" pitchFamily="34" charset="0"/>
              </a:rPr>
              <a:t>) Conocer el trabajo que se hace en un consejo
 	Toma de decisiones en el Consejo
 	Funciones de los miembros del Consejo</a:t>
            </a:r>
          </a:p>
          <a:p>
            <a:pPr marL="534988" indent="-534988" eaLnBrk="1" hangingPunct="1">
              <a:lnSpc>
                <a:spcPct val="90000"/>
              </a:lnSpc>
              <a:buClr>
                <a:schemeClr val="tx1"/>
              </a:buClr>
              <a:buFontTx/>
              <a:buNone/>
              <a:tabLst>
                <a:tab pos="174625" algn="l"/>
              </a:tabLst>
            </a:pPr>
            <a:r>
              <a:rPr lang="es" altLang="de-DE" sz="2000" b="1" dirty="0">
                <a:latin typeface="Calibri" panose="020F0502020204030204" pitchFamily="34" charset="0"/>
                <a:cs typeface="Calibri" panose="020F0502020204030204" pitchFamily="34" charset="0"/>
              </a:rPr>
              <a:t>
2) Sensibilización sobre la problemática del uso del suelo</a:t>
            </a:r>
          </a:p>
          <a:p>
            <a:pPr marL="808038" indent="-273050" eaLnBrk="1" hangingPunct="1">
              <a:lnSpc>
                <a:spcPct val="90000"/>
              </a:lnSpc>
              <a:buClr>
                <a:schemeClr val="tx1"/>
              </a:buClr>
              <a:buFontTx/>
              <a:buNone/>
              <a:tabLst>
                <a:tab pos="174625" algn="l"/>
              </a:tabLst>
            </a:pPr>
            <a:r>
              <a:rPr lang="es" altLang="de-DE" sz="2000" b="1" dirty="0">
                <a:latin typeface="Calibri" panose="020F0502020204030204" pitchFamily="34" charset="0"/>
                <a:cs typeface="Calibri" panose="020F0502020204030204" pitchFamily="34" charset="0"/>
              </a:rPr>
              <a:t>Consumo de la tierra: conversión de espacios naturales en zonas urbanizadas y de transporte
Consecuencias: pérdida de funciones importantes del suelo, pérdida de biodiversidad, riesgo de inundaciones, disminución de los espacios de descanso y ocio, etc.
Razones: aumento de los hogares privados a pesar del descenso de la población, estructura de asentamiento dispersa, bajos precios del suelo, etc.</a:t>
            </a:r>
            <a:endParaRPr lang="de-DE" altLang="de-DE" sz="2000" dirty="0">
              <a:latin typeface="Calibri" panose="020F0502020204030204" pitchFamily="34" charset="0"/>
              <a:cs typeface="Calibri" panose="020F0502020204030204" pitchFamily="34" charset="0"/>
            </a:endParaRPr>
          </a:p>
        </p:txBody>
      </p:sp>
      <p:pic>
        <p:nvPicPr>
          <p:cNvPr id="98" name="Google Shape;98;p2"/>
          <p:cNvPicPr preferRelativeResize="0"/>
          <p:nvPr/>
        </p:nvPicPr>
        <p:blipFill rotWithShape="1">
          <a:blip r:embed="rId5">
            <a:alphaModFix/>
          </a:blip>
          <a:srcRect/>
          <a:stretch/>
        </p:blipFill>
        <p:spPr>
          <a:xfrm>
            <a:off x="464660" y="6110655"/>
            <a:ext cx="1990398" cy="417984"/>
          </a:xfrm>
          <a:prstGeom prst="rect">
            <a:avLst/>
          </a:prstGeom>
          <a:noFill/>
          <a:ln>
            <a:noFill/>
          </a:ln>
        </p:spPr>
      </p:pic>
      <p:pic>
        <p:nvPicPr>
          <p:cNvPr id="99" name="Google Shape;99;p2"/>
          <p:cNvPicPr preferRelativeResize="0"/>
          <p:nvPr/>
        </p:nvPicPr>
        <p:blipFill rotWithShape="1">
          <a:blip r:embed="rId6">
            <a:alphaModFix/>
          </a:blip>
          <a:srcRect/>
          <a:stretch/>
        </p:blipFill>
        <p:spPr>
          <a:xfrm>
            <a:off x="483991" y="7309514"/>
            <a:ext cx="369332" cy="369332"/>
          </a:xfrm>
          <a:prstGeom prst="rect">
            <a:avLst/>
          </a:prstGeom>
          <a:noFill/>
          <a:ln>
            <a:noFill/>
          </a:ln>
        </p:spPr>
      </p:pic>
      <p:pic>
        <p:nvPicPr>
          <p:cNvPr id="100" name="Google Shape;100;p2"/>
          <p:cNvPicPr preferRelativeResize="0"/>
          <p:nvPr/>
        </p:nvPicPr>
        <p:blipFill rotWithShape="1">
          <a:blip r:embed="rId7">
            <a:alphaModFix/>
          </a:blip>
          <a:srcRect/>
          <a:stretch/>
        </p:blipFill>
        <p:spPr>
          <a:xfrm>
            <a:off x="1017903" y="7311846"/>
            <a:ext cx="369332" cy="369332"/>
          </a:xfrm>
          <a:prstGeom prst="rect">
            <a:avLst/>
          </a:prstGeom>
          <a:noFill/>
          <a:ln>
            <a:noFill/>
          </a:ln>
        </p:spPr>
      </p:pic>
      <p:pic>
        <p:nvPicPr>
          <p:cNvPr id="101" name="Google Shape;101;p2"/>
          <p:cNvPicPr preferRelativeResize="0"/>
          <p:nvPr/>
        </p:nvPicPr>
        <p:blipFill rotWithShape="1">
          <a:blip r:embed="rId8">
            <a:alphaModFix/>
          </a:blip>
          <a:srcRect/>
          <a:stretch/>
        </p:blipFill>
        <p:spPr>
          <a:xfrm>
            <a:off x="1551814" y="7309514"/>
            <a:ext cx="369332" cy="369332"/>
          </a:xfrm>
          <a:prstGeom prst="rect">
            <a:avLst/>
          </a:prstGeom>
          <a:noFill/>
          <a:ln>
            <a:noFill/>
          </a:ln>
        </p:spPr>
      </p:pic>
      <p:pic>
        <p:nvPicPr>
          <p:cNvPr id="102" name="Google Shape;102;p2"/>
          <p:cNvPicPr preferRelativeResize="0"/>
          <p:nvPr/>
        </p:nvPicPr>
        <p:blipFill rotWithShape="1">
          <a:blip r:embed="rId9">
            <a:alphaModFix/>
          </a:blip>
          <a:srcRect/>
          <a:stretch/>
        </p:blipFill>
        <p:spPr>
          <a:xfrm>
            <a:off x="2085726" y="7307182"/>
            <a:ext cx="369332" cy="369332"/>
          </a:xfrm>
          <a:prstGeom prst="rect">
            <a:avLst/>
          </a:prstGeom>
          <a:noFill/>
          <a:ln>
            <a:noFill/>
          </a:ln>
        </p:spPr>
      </p:pic>
      <p:sp>
        <p:nvSpPr>
          <p:cNvPr id="103" name="Google Shape;103;p2"/>
          <p:cNvSpPr txBox="1"/>
          <p:nvPr/>
        </p:nvSpPr>
        <p:spPr>
          <a:xfrm>
            <a:off x="381230" y="5678865"/>
            <a:ext cx="229917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b="1">
                <a:solidFill>
                  <a:srgbClr val="7F7F7F"/>
                </a:solidFill>
                <a:latin typeface="Poppins"/>
                <a:ea typeface="Poppins"/>
                <a:cs typeface="Poppins"/>
                <a:sym typeface="Poppins"/>
              </a:rPr>
              <a:t>loess-project.eu</a:t>
            </a:r>
            <a:endParaRPr/>
          </a:p>
        </p:txBody>
      </p:sp>
      <p:pic>
        <p:nvPicPr>
          <p:cNvPr id="104" name="Google Shape;104;p2"/>
          <p:cNvPicPr preferRelativeResize="0"/>
          <p:nvPr/>
        </p:nvPicPr>
        <p:blipFill rotWithShape="1">
          <a:blip r:embed="rId10">
            <a:alphaModFix/>
          </a:blip>
          <a:srcRect/>
          <a:stretch/>
        </p:blipFill>
        <p:spPr>
          <a:xfrm>
            <a:off x="483991" y="5215611"/>
            <a:ext cx="339241" cy="339241"/>
          </a:xfrm>
          <a:prstGeom prst="rect">
            <a:avLst/>
          </a:prstGeom>
          <a:noFill/>
          <a:ln>
            <a:noFill/>
          </a:ln>
        </p:spPr>
      </p:pic>
      <p:sp>
        <p:nvSpPr>
          <p:cNvPr id="105" name="Google Shape;105;p2"/>
          <p:cNvSpPr txBox="1"/>
          <p:nvPr/>
        </p:nvSpPr>
        <p:spPr>
          <a:xfrm>
            <a:off x="853323" y="5279869"/>
            <a:ext cx="151205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000">
                <a:solidFill>
                  <a:srgbClr val="7F7F7F"/>
                </a:solidFill>
                <a:latin typeface="Poppins"/>
                <a:ea typeface="Poppins"/>
                <a:cs typeface="Poppins"/>
                <a:sym typeface="Poppins"/>
              </a:rPr>
              <a:t>LOESSproject</a:t>
            </a:r>
            <a:endParaRPr sz="1000">
              <a:solidFill>
                <a:srgbClr val="7F7F7F"/>
              </a:solidFill>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pic>
        <p:nvPicPr>
          <p:cNvPr id="94" name="Google Shape;94;p2"/>
          <p:cNvPicPr preferRelativeResize="0"/>
          <p:nvPr/>
        </p:nvPicPr>
        <p:blipFill rotWithShape="1">
          <a:blip r:embed="rId3">
            <a:alphaModFix/>
          </a:blip>
          <a:srcRect/>
          <a:stretch/>
        </p:blipFill>
        <p:spPr>
          <a:xfrm>
            <a:off x="3027288" y="0"/>
            <a:ext cx="11433323" cy="6858000"/>
          </a:xfrm>
          <a:prstGeom prst="rect">
            <a:avLst/>
          </a:prstGeom>
          <a:noFill/>
          <a:ln>
            <a:noFill/>
          </a:ln>
        </p:spPr>
      </p:pic>
      <p:sp>
        <p:nvSpPr>
          <p:cNvPr id="95" name="Google Shape;95;p2"/>
          <p:cNvSpPr txBox="1"/>
          <p:nvPr/>
        </p:nvSpPr>
        <p:spPr>
          <a:xfrm>
            <a:off x="3617171" y="237172"/>
            <a:ext cx="7546698" cy="523180"/>
          </a:xfrm>
          <a:prstGeom prst="rect">
            <a:avLst/>
          </a:prstGeom>
          <a:noFill/>
          <a:ln>
            <a:noFill/>
          </a:ln>
        </p:spPr>
        <p:txBody>
          <a:bodyPr spcFirstLastPara="1" wrap="square" lIns="91425" tIns="45700" rIns="91425" bIns="45700" anchor="t" anchorCtr="0">
            <a:spAutoFit/>
          </a:bodyPr>
          <a:lstStyle/>
          <a:p>
            <a:pPr lvl="0"/>
            <a:r>
              <a:rPr lang="es" sz="2800" b="1" dirty="0">
                <a:solidFill>
                  <a:srgbClr val="5A312D"/>
                </a:solidFill>
                <a:latin typeface="Calibri" panose="020F0502020204030204" pitchFamily="34" charset="0"/>
                <a:ea typeface="Bebas Neue"/>
                <a:cs typeface="Calibri" panose="020F0502020204030204" pitchFamily="34" charset="0"/>
                <a:sym typeface="Bebas Neue"/>
              </a:rPr>
              <a:t>Procedimiento del juego de simulación</a:t>
            </a:r>
            <a:endParaRPr sz="1100" b="1" dirty="0">
              <a:latin typeface="Calibri" panose="020F0502020204030204" pitchFamily="34" charset="0"/>
              <a:cs typeface="Calibri" panose="020F0502020204030204" pitchFamily="34" charset="0"/>
            </a:endParaRPr>
          </a:p>
        </p:txBody>
      </p:sp>
      <p:pic>
        <p:nvPicPr>
          <p:cNvPr id="96" name="Google Shape;96;p2"/>
          <p:cNvPicPr preferRelativeResize="0"/>
          <p:nvPr/>
        </p:nvPicPr>
        <p:blipFill rotWithShape="1">
          <a:blip r:embed="rId4">
            <a:alphaModFix/>
          </a:blip>
          <a:srcRect/>
          <a:stretch/>
        </p:blipFill>
        <p:spPr>
          <a:xfrm>
            <a:off x="909638" y="2041830"/>
            <a:ext cx="1100442" cy="1473078"/>
          </a:xfrm>
          <a:prstGeom prst="rect">
            <a:avLst/>
          </a:prstGeom>
          <a:noFill/>
          <a:ln>
            <a:noFill/>
          </a:ln>
        </p:spPr>
      </p:pic>
      <p:sp>
        <p:nvSpPr>
          <p:cNvPr id="97" name="Google Shape;97;p2"/>
          <p:cNvSpPr txBox="1"/>
          <p:nvPr/>
        </p:nvSpPr>
        <p:spPr>
          <a:xfrm>
            <a:off x="3617171" y="776457"/>
            <a:ext cx="8437159" cy="3893333"/>
          </a:xfrm>
          <a:prstGeom prst="rect">
            <a:avLst/>
          </a:prstGeom>
          <a:noFill/>
          <a:ln>
            <a:noFill/>
          </a:ln>
        </p:spPr>
        <p:txBody>
          <a:bodyPr spcFirstLastPara="1" wrap="square" lIns="91425" tIns="45700" rIns="91425" bIns="45700" anchor="t" anchorCtr="0">
            <a:spAutoFit/>
          </a:bodyPr>
          <a:lstStyle/>
          <a:p>
            <a:pPr marL="342900" indent="-342900" eaLnBrk="1" hangingPunct="1">
              <a:spcAft>
                <a:spcPts val="1200"/>
              </a:spcAft>
              <a:buFont typeface="+mj-lt"/>
              <a:buAutoNum type="arabicPeriod"/>
            </a:pPr>
            <a:r>
              <a:rPr lang="es" altLang="de-DE" sz="1700" dirty="0">
                <a:latin typeface="Calibri"/>
              </a:rPr>
              <a:t>Los participantes constituyen el consejo de un municipio: se organizan en grupos parlamentarios y comisiones, eligen a la persona que preside, etc.
Tratar una moción del ayuntamiento sobre un tema relevante para la zona
Simulación de una decisión del consejo municipal tras aproximadamente 4 horas y media
En realidad, el proceso desde la presentación de la solicitud al ayuntamiento hasta la resolución de este se prolonga durante varias semanas.</a:t>
            </a:r>
            <a:endParaRPr lang="de-DE" altLang="de-DE" sz="1700" dirty="0">
              <a:latin typeface="Calibri"/>
            </a:endParaRPr>
          </a:p>
          <a:p>
            <a:pPr marL="342900" indent="-342900">
              <a:spcAft>
                <a:spcPts val="1200"/>
              </a:spcAft>
              <a:buChar char="•"/>
            </a:pPr>
            <a:r>
              <a:rPr lang="es" altLang="de-DE" sz="1700" dirty="0">
                <a:latin typeface="Calibri"/>
              </a:rPr>
              <a:t>Información para los moderadores del juego: hay disponible y listos para usar una introducción general, así como todos los materiales y plantillas. Consulta </a:t>
            </a:r>
            <a:r>
              <a:rPr lang="es" altLang="de-DE" sz="1700" dirty="0">
                <a:latin typeface="Calibri"/>
                <a:ea typeface="Calibri"/>
              </a:rPr>
              <a:t>el documento: «</a:t>
            </a:r>
            <a:r>
              <a:rPr lang="es" sz="1700" b="1" dirty="0">
                <a:latin typeface="Calibri"/>
                <a:ea typeface="Calibri"/>
                <a:cs typeface="Calibri"/>
              </a:rPr>
              <a:t>Toma de decisiones en materia de políticas sobre el uso del suelo. Un juego de simulación».</a:t>
            </a:r>
            <a:endParaRPr lang="es" sz="1700" dirty="0">
              <a:latin typeface="Calibri"/>
              <a:ea typeface="Calibri"/>
              <a:cs typeface="Calibri"/>
            </a:endParaRPr>
          </a:p>
          <a:p>
            <a:pPr marL="342900" indent="-342900">
              <a:spcAft>
                <a:spcPts val="1200"/>
              </a:spcAft>
              <a:buAutoNum type="arabicPeriod"/>
            </a:pPr>
            <a:endParaRPr lang="es" altLang="de-DE" sz="1700" dirty="0">
              <a:latin typeface="Tahoma"/>
            </a:endParaRPr>
          </a:p>
        </p:txBody>
      </p:sp>
      <p:pic>
        <p:nvPicPr>
          <p:cNvPr id="98" name="Google Shape;98;p2"/>
          <p:cNvPicPr preferRelativeResize="0"/>
          <p:nvPr/>
        </p:nvPicPr>
        <p:blipFill rotWithShape="1">
          <a:blip r:embed="rId5">
            <a:alphaModFix/>
          </a:blip>
          <a:srcRect/>
          <a:stretch/>
        </p:blipFill>
        <p:spPr>
          <a:xfrm>
            <a:off x="464660" y="6110655"/>
            <a:ext cx="1990398" cy="417984"/>
          </a:xfrm>
          <a:prstGeom prst="rect">
            <a:avLst/>
          </a:prstGeom>
          <a:noFill/>
          <a:ln>
            <a:noFill/>
          </a:ln>
        </p:spPr>
      </p:pic>
      <p:pic>
        <p:nvPicPr>
          <p:cNvPr id="99" name="Google Shape;99;p2"/>
          <p:cNvPicPr preferRelativeResize="0"/>
          <p:nvPr/>
        </p:nvPicPr>
        <p:blipFill rotWithShape="1">
          <a:blip r:embed="rId6">
            <a:alphaModFix/>
          </a:blip>
          <a:srcRect/>
          <a:stretch/>
        </p:blipFill>
        <p:spPr>
          <a:xfrm>
            <a:off x="483991" y="7309514"/>
            <a:ext cx="369332" cy="369332"/>
          </a:xfrm>
          <a:prstGeom prst="rect">
            <a:avLst/>
          </a:prstGeom>
          <a:noFill/>
          <a:ln>
            <a:noFill/>
          </a:ln>
        </p:spPr>
      </p:pic>
      <p:pic>
        <p:nvPicPr>
          <p:cNvPr id="100" name="Google Shape;100;p2"/>
          <p:cNvPicPr preferRelativeResize="0"/>
          <p:nvPr/>
        </p:nvPicPr>
        <p:blipFill rotWithShape="1">
          <a:blip r:embed="rId7">
            <a:alphaModFix/>
          </a:blip>
          <a:srcRect/>
          <a:stretch/>
        </p:blipFill>
        <p:spPr>
          <a:xfrm>
            <a:off x="1017903" y="7311846"/>
            <a:ext cx="369332" cy="369332"/>
          </a:xfrm>
          <a:prstGeom prst="rect">
            <a:avLst/>
          </a:prstGeom>
          <a:noFill/>
          <a:ln>
            <a:noFill/>
          </a:ln>
        </p:spPr>
      </p:pic>
      <p:pic>
        <p:nvPicPr>
          <p:cNvPr id="101" name="Google Shape;101;p2"/>
          <p:cNvPicPr preferRelativeResize="0"/>
          <p:nvPr/>
        </p:nvPicPr>
        <p:blipFill rotWithShape="1">
          <a:blip r:embed="rId8">
            <a:alphaModFix/>
          </a:blip>
          <a:srcRect/>
          <a:stretch/>
        </p:blipFill>
        <p:spPr>
          <a:xfrm>
            <a:off x="1551814" y="7309514"/>
            <a:ext cx="369332" cy="369332"/>
          </a:xfrm>
          <a:prstGeom prst="rect">
            <a:avLst/>
          </a:prstGeom>
          <a:noFill/>
          <a:ln>
            <a:noFill/>
          </a:ln>
        </p:spPr>
      </p:pic>
      <p:pic>
        <p:nvPicPr>
          <p:cNvPr id="102" name="Google Shape;102;p2"/>
          <p:cNvPicPr preferRelativeResize="0"/>
          <p:nvPr/>
        </p:nvPicPr>
        <p:blipFill rotWithShape="1">
          <a:blip r:embed="rId9">
            <a:alphaModFix/>
          </a:blip>
          <a:srcRect/>
          <a:stretch/>
        </p:blipFill>
        <p:spPr>
          <a:xfrm>
            <a:off x="2085726" y="7307182"/>
            <a:ext cx="369332" cy="369332"/>
          </a:xfrm>
          <a:prstGeom prst="rect">
            <a:avLst/>
          </a:prstGeom>
          <a:noFill/>
          <a:ln>
            <a:noFill/>
          </a:ln>
        </p:spPr>
      </p:pic>
      <p:sp>
        <p:nvSpPr>
          <p:cNvPr id="103" name="Google Shape;103;p2"/>
          <p:cNvSpPr txBox="1"/>
          <p:nvPr/>
        </p:nvSpPr>
        <p:spPr>
          <a:xfrm>
            <a:off x="381230" y="5678865"/>
            <a:ext cx="229917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b="1">
                <a:solidFill>
                  <a:srgbClr val="7F7F7F"/>
                </a:solidFill>
                <a:latin typeface="Poppins"/>
                <a:ea typeface="Poppins"/>
                <a:cs typeface="Poppins"/>
                <a:sym typeface="Poppins"/>
              </a:rPr>
              <a:t>loess-project.eu</a:t>
            </a:r>
            <a:endParaRPr/>
          </a:p>
        </p:txBody>
      </p:sp>
      <p:pic>
        <p:nvPicPr>
          <p:cNvPr id="104" name="Google Shape;104;p2"/>
          <p:cNvPicPr preferRelativeResize="0"/>
          <p:nvPr/>
        </p:nvPicPr>
        <p:blipFill rotWithShape="1">
          <a:blip r:embed="rId10">
            <a:alphaModFix/>
          </a:blip>
          <a:srcRect/>
          <a:stretch/>
        </p:blipFill>
        <p:spPr>
          <a:xfrm>
            <a:off x="483991" y="5215611"/>
            <a:ext cx="339241" cy="339241"/>
          </a:xfrm>
          <a:prstGeom prst="rect">
            <a:avLst/>
          </a:prstGeom>
          <a:noFill/>
          <a:ln>
            <a:noFill/>
          </a:ln>
        </p:spPr>
      </p:pic>
      <p:sp>
        <p:nvSpPr>
          <p:cNvPr id="105" name="Google Shape;105;p2"/>
          <p:cNvSpPr txBox="1"/>
          <p:nvPr/>
        </p:nvSpPr>
        <p:spPr>
          <a:xfrm>
            <a:off x="853323" y="5279869"/>
            <a:ext cx="151205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000">
                <a:solidFill>
                  <a:srgbClr val="7F7F7F"/>
                </a:solidFill>
                <a:latin typeface="Poppins"/>
                <a:ea typeface="Poppins"/>
                <a:cs typeface="Poppins"/>
                <a:sym typeface="Poppins"/>
              </a:rPr>
              <a:t>LOESSproject</a:t>
            </a:r>
            <a:endParaRPr sz="1000">
              <a:solidFill>
                <a:srgbClr val="7F7F7F"/>
              </a:solidFill>
              <a:latin typeface="Poppins"/>
              <a:ea typeface="Poppins"/>
              <a:cs typeface="Poppins"/>
              <a:sym typeface="Poppins"/>
            </a:endParaRPr>
          </a:p>
        </p:txBody>
      </p:sp>
      <p:pic>
        <p:nvPicPr>
          <p:cNvPr id="15" name="Picture 8" descr="IMG_20060531_030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a:xfrm>
            <a:off x="4072510" y="4163458"/>
            <a:ext cx="3275347" cy="2052462"/>
          </a:xfrm>
          <a:prstGeom prst="rect">
            <a:avLst/>
          </a:prstGeom>
          <a:noFill/>
        </p:spPr>
      </p:pic>
      <p:pic>
        <p:nvPicPr>
          <p:cNvPr id="3" name="Grafik 2">
            <a:extLst>
              <a:ext uri="{FF2B5EF4-FFF2-40B4-BE49-F238E27FC236}">
                <a16:creationId xmlns:a16="http://schemas.microsoft.com/office/drawing/2014/main" id="{CEAF0BC7-00CD-A07E-AB01-BA1C09F470BF}"/>
              </a:ext>
            </a:extLst>
          </p:cNvPr>
          <p:cNvPicPr>
            <a:picLocks noChangeAspect="1"/>
          </p:cNvPicPr>
          <p:nvPr/>
        </p:nvPicPr>
        <p:blipFill>
          <a:blip r:embed="rId12"/>
          <a:srcRect t="731" b="30123"/>
          <a:stretch>
            <a:fillRect/>
          </a:stretch>
        </p:blipFill>
        <p:spPr>
          <a:xfrm>
            <a:off x="8507914" y="4138199"/>
            <a:ext cx="3302856" cy="2043675"/>
          </a:xfrm>
          <a:prstGeom prst="rect">
            <a:avLst/>
          </a:prstGeom>
        </p:spPr>
      </p:pic>
      <p:sp>
        <p:nvSpPr>
          <p:cNvPr id="4" name="Textfeld 3">
            <a:extLst>
              <a:ext uri="{FF2B5EF4-FFF2-40B4-BE49-F238E27FC236}">
                <a16:creationId xmlns:a16="http://schemas.microsoft.com/office/drawing/2014/main" id="{A7E9D30E-30A2-0493-BCEF-CA91B20E2047}"/>
              </a:ext>
            </a:extLst>
          </p:cNvPr>
          <p:cNvSpPr txBox="1"/>
          <p:nvPr/>
        </p:nvSpPr>
        <p:spPr>
          <a:xfrm>
            <a:off x="8457761" y="6215920"/>
            <a:ext cx="3353009" cy="461665"/>
          </a:xfrm>
          <a:prstGeom prst="rect">
            <a:avLst/>
          </a:prstGeom>
          <a:noFill/>
        </p:spPr>
        <p:txBody>
          <a:bodyPr wrap="square" rtlCol="0">
            <a:spAutoFit/>
          </a:bodyPr>
          <a:lstStyle/>
          <a:p>
            <a:r>
              <a:rPr lang="de-DE" sz="1200" dirty="0"/>
              <a:t>Nueva zona de desarrollo. Imagen de
N. Steinhaus, Bonn Science Shop</a:t>
            </a:r>
          </a:p>
        </p:txBody>
      </p:sp>
      <p:sp>
        <p:nvSpPr>
          <p:cNvPr id="6" name="Textfeld 5">
            <a:extLst>
              <a:ext uri="{FF2B5EF4-FFF2-40B4-BE49-F238E27FC236}">
                <a16:creationId xmlns:a16="http://schemas.microsoft.com/office/drawing/2014/main" id="{C4121302-6D21-F706-6690-C4E46D9AA87D}"/>
              </a:ext>
            </a:extLst>
          </p:cNvPr>
          <p:cNvSpPr txBox="1"/>
          <p:nvPr/>
        </p:nvSpPr>
        <p:spPr>
          <a:xfrm>
            <a:off x="3981266" y="6215919"/>
            <a:ext cx="3660506" cy="461665"/>
          </a:xfrm>
          <a:prstGeom prst="rect">
            <a:avLst/>
          </a:prstGeom>
          <a:noFill/>
        </p:spPr>
        <p:txBody>
          <a:bodyPr wrap="square" rtlCol="0">
            <a:spAutoFit/>
          </a:bodyPr>
          <a:lstStyle/>
          <a:p>
            <a:r>
              <a:rPr lang="de-DE" sz="1200" dirty="0"/>
              <a:t>Los estudiantes participan en el juego en un entorno real: el Ayuntamiento. Imagen de Bonn Science Shop</a:t>
            </a:r>
          </a:p>
        </p:txBody>
      </p:sp>
    </p:spTree>
    <p:extLst>
      <p:ext uri="{BB962C8B-B14F-4D97-AF65-F5344CB8AC3E}">
        <p14:creationId xmlns:p14="http://schemas.microsoft.com/office/powerpoint/2010/main" val="3738866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pic>
        <p:nvPicPr>
          <p:cNvPr id="94" name="Google Shape;94;p2"/>
          <p:cNvPicPr preferRelativeResize="0"/>
          <p:nvPr/>
        </p:nvPicPr>
        <p:blipFill rotWithShape="1">
          <a:blip r:embed="rId3">
            <a:alphaModFix/>
          </a:blip>
          <a:srcRect/>
          <a:stretch/>
        </p:blipFill>
        <p:spPr>
          <a:xfrm>
            <a:off x="3027288" y="0"/>
            <a:ext cx="11433323" cy="6858000"/>
          </a:xfrm>
          <a:prstGeom prst="rect">
            <a:avLst/>
          </a:prstGeom>
          <a:noFill/>
          <a:ln>
            <a:noFill/>
          </a:ln>
        </p:spPr>
      </p:pic>
      <p:sp>
        <p:nvSpPr>
          <p:cNvPr id="95" name="Google Shape;95;p2"/>
          <p:cNvSpPr txBox="1"/>
          <p:nvPr/>
        </p:nvSpPr>
        <p:spPr>
          <a:xfrm>
            <a:off x="3505314" y="455098"/>
            <a:ext cx="7777048" cy="523180"/>
          </a:xfrm>
          <a:prstGeom prst="rect">
            <a:avLst/>
          </a:prstGeom>
          <a:noFill/>
          <a:ln>
            <a:noFill/>
          </a:ln>
        </p:spPr>
        <p:txBody>
          <a:bodyPr spcFirstLastPara="1" wrap="square" lIns="91425" tIns="45700" rIns="91425" bIns="45700" anchor="t" anchorCtr="0">
            <a:spAutoFit/>
          </a:bodyPr>
          <a:lstStyle/>
          <a:p>
            <a:pPr lvl="0"/>
            <a:r>
              <a:rPr lang="es" sz="2800" b="1" dirty="0">
                <a:solidFill>
                  <a:srgbClr val="5A312D"/>
                </a:solidFill>
                <a:latin typeface="Calibri" panose="020F0502020204030204" pitchFamily="34" charset="0"/>
                <a:ea typeface="Bebas Neue"/>
                <a:cs typeface="Calibri" panose="020F0502020204030204" pitchFamily="34" charset="0"/>
                <a:sym typeface="Bebas Neue"/>
              </a:rPr>
              <a:t>El consejo como representante de la ciudadanía</a:t>
            </a:r>
            <a:endParaRPr sz="1100" b="1" dirty="0">
              <a:latin typeface="Calibri" panose="020F0502020204030204" pitchFamily="34" charset="0"/>
              <a:cs typeface="Calibri" panose="020F0502020204030204" pitchFamily="34" charset="0"/>
            </a:endParaRPr>
          </a:p>
        </p:txBody>
      </p:sp>
      <p:pic>
        <p:nvPicPr>
          <p:cNvPr id="96" name="Google Shape;96;p2"/>
          <p:cNvPicPr preferRelativeResize="0"/>
          <p:nvPr/>
        </p:nvPicPr>
        <p:blipFill rotWithShape="1">
          <a:blip r:embed="rId4">
            <a:alphaModFix/>
          </a:blip>
          <a:srcRect/>
          <a:stretch/>
        </p:blipFill>
        <p:spPr>
          <a:xfrm>
            <a:off x="909638" y="2041830"/>
            <a:ext cx="1100442" cy="1473078"/>
          </a:xfrm>
          <a:prstGeom prst="rect">
            <a:avLst/>
          </a:prstGeom>
          <a:noFill/>
          <a:ln>
            <a:noFill/>
          </a:ln>
        </p:spPr>
      </p:pic>
      <p:sp>
        <p:nvSpPr>
          <p:cNvPr id="97" name="Google Shape;97;p2"/>
          <p:cNvSpPr txBox="1"/>
          <p:nvPr/>
        </p:nvSpPr>
        <p:spPr>
          <a:xfrm>
            <a:off x="3600729" y="1159866"/>
            <a:ext cx="8437159" cy="4693552"/>
          </a:xfrm>
          <a:prstGeom prst="rect">
            <a:avLst/>
          </a:prstGeom>
          <a:noFill/>
          <a:ln>
            <a:noFill/>
          </a:ln>
        </p:spPr>
        <p:txBody>
          <a:bodyPr spcFirstLastPara="1" wrap="square" lIns="91425" tIns="45700" rIns="91425" bIns="45700" anchor="t" anchorCtr="0">
            <a:spAutoFit/>
          </a:bodyPr>
          <a:lstStyle/>
          <a:p>
            <a:pPr marL="342900" indent="-342900" eaLnBrk="1" hangingPunct="1">
              <a:lnSpc>
                <a:spcPct val="115000"/>
              </a:lnSpc>
              <a:buFontTx/>
              <a:buNone/>
              <a:tabLst/>
            </a:pPr>
            <a:r>
              <a:rPr lang="es" altLang="de-DE" sz="2000" b="1" dirty="0">
                <a:latin typeface="Calibri" panose="020F0502020204030204" pitchFamily="34" charset="0"/>
                <a:cs typeface="Calibri" panose="020F0502020204030204" pitchFamily="34" charset="0"/>
              </a:rPr>
              <a:t>El consejo
Integrado por los grupos parlamentarios de los partidos elegidos, aunque también puede haber miembros del consejo que no pertenezcan a ningún partido
Toma decisiones sobre los asuntos fundamentales del municipio y supervisa a la administración en la ejecución de las resoluciones 
El alcalde o la alcaldesa preside el consejo y representa al municipio en el ámbito externo
</a:t>
            </a:r>
          </a:p>
          <a:p>
            <a:pPr marL="342900" indent="-342900" eaLnBrk="1" hangingPunct="1">
              <a:lnSpc>
                <a:spcPct val="115000"/>
              </a:lnSpc>
              <a:buFontTx/>
              <a:buNone/>
              <a:tabLst/>
            </a:pPr>
            <a:r>
              <a:rPr lang="es" altLang="de-DE" sz="2000" b="1" dirty="0">
                <a:latin typeface="Calibri" panose="020F0502020204030204" pitchFamily="34" charset="0"/>
                <a:cs typeface="Calibri" panose="020F0502020204030204" pitchFamily="34" charset="0"/>
              </a:rPr>
              <a:t>Grupo político municipal
Grupo de concejales de un partido elegido para el consejo municipal
</a:t>
            </a:r>
          </a:p>
          <a:p>
            <a:pPr marL="342900" indent="-342900" eaLnBrk="1" hangingPunct="1">
              <a:lnSpc>
                <a:spcPct val="115000"/>
              </a:lnSpc>
              <a:buFontTx/>
              <a:buNone/>
              <a:tabLst/>
            </a:pPr>
            <a:r>
              <a:rPr lang="es" altLang="de-DE" sz="2000" b="1" dirty="0">
                <a:latin typeface="Calibri" panose="020F0502020204030204" pitchFamily="34" charset="0"/>
                <a:cs typeface="Calibri" panose="020F0502020204030204" pitchFamily="34" charset="0"/>
              </a:rPr>
              <a:t>Comisión
Órgano con una responsabilidad específica definida por el código municipal
Prepara las decisiones del consejo de forma profesional</a:t>
            </a:r>
            <a:endParaRPr lang="de-DE" altLang="de-DE" sz="2000" dirty="0">
              <a:latin typeface="Calibri" panose="020F0502020204030204" pitchFamily="34" charset="0"/>
              <a:cs typeface="Calibri" panose="020F0502020204030204" pitchFamily="34" charset="0"/>
            </a:endParaRPr>
          </a:p>
        </p:txBody>
      </p:sp>
      <p:pic>
        <p:nvPicPr>
          <p:cNvPr id="98" name="Google Shape;98;p2"/>
          <p:cNvPicPr preferRelativeResize="0"/>
          <p:nvPr/>
        </p:nvPicPr>
        <p:blipFill rotWithShape="1">
          <a:blip r:embed="rId5">
            <a:alphaModFix/>
          </a:blip>
          <a:srcRect/>
          <a:stretch/>
        </p:blipFill>
        <p:spPr>
          <a:xfrm>
            <a:off x="464660" y="6110655"/>
            <a:ext cx="1990398" cy="417984"/>
          </a:xfrm>
          <a:prstGeom prst="rect">
            <a:avLst/>
          </a:prstGeom>
          <a:noFill/>
          <a:ln>
            <a:noFill/>
          </a:ln>
        </p:spPr>
      </p:pic>
      <p:pic>
        <p:nvPicPr>
          <p:cNvPr id="99" name="Google Shape;99;p2"/>
          <p:cNvPicPr preferRelativeResize="0"/>
          <p:nvPr/>
        </p:nvPicPr>
        <p:blipFill rotWithShape="1">
          <a:blip r:embed="rId6">
            <a:alphaModFix/>
          </a:blip>
          <a:srcRect/>
          <a:stretch/>
        </p:blipFill>
        <p:spPr>
          <a:xfrm>
            <a:off x="483991" y="7309514"/>
            <a:ext cx="369332" cy="369332"/>
          </a:xfrm>
          <a:prstGeom prst="rect">
            <a:avLst/>
          </a:prstGeom>
          <a:noFill/>
          <a:ln>
            <a:noFill/>
          </a:ln>
        </p:spPr>
      </p:pic>
      <p:pic>
        <p:nvPicPr>
          <p:cNvPr id="100" name="Google Shape;100;p2"/>
          <p:cNvPicPr preferRelativeResize="0"/>
          <p:nvPr/>
        </p:nvPicPr>
        <p:blipFill rotWithShape="1">
          <a:blip r:embed="rId7">
            <a:alphaModFix/>
          </a:blip>
          <a:srcRect/>
          <a:stretch/>
        </p:blipFill>
        <p:spPr>
          <a:xfrm>
            <a:off x="1017903" y="7311846"/>
            <a:ext cx="369332" cy="369332"/>
          </a:xfrm>
          <a:prstGeom prst="rect">
            <a:avLst/>
          </a:prstGeom>
          <a:noFill/>
          <a:ln>
            <a:noFill/>
          </a:ln>
        </p:spPr>
      </p:pic>
      <p:pic>
        <p:nvPicPr>
          <p:cNvPr id="101" name="Google Shape;101;p2"/>
          <p:cNvPicPr preferRelativeResize="0"/>
          <p:nvPr/>
        </p:nvPicPr>
        <p:blipFill rotWithShape="1">
          <a:blip r:embed="rId8">
            <a:alphaModFix/>
          </a:blip>
          <a:srcRect/>
          <a:stretch/>
        </p:blipFill>
        <p:spPr>
          <a:xfrm>
            <a:off x="1551814" y="7309514"/>
            <a:ext cx="369332" cy="369332"/>
          </a:xfrm>
          <a:prstGeom prst="rect">
            <a:avLst/>
          </a:prstGeom>
          <a:noFill/>
          <a:ln>
            <a:noFill/>
          </a:ln>
        </p:spPr>
      </p:pic>
      <p:pic>
        <p:nvPicPr>
          <p:cNvPr id="102" name="Google Shape;102;p2"/>
          <p:cNvPicPr preferRelativeResize="0"/>
          <p:nvPr/>
        </p:nvPicPr>
        <p:blipFill rotWithShape="1">
          <a:blip r:embed="rId9">
            <a:alphaModFix/>
          </a:blip>
          <a:srcRect/>
          <a:stretch/>
        </p:blipFill>
        <p:spPr>
          <a:xfrm>
            <a:off x="2085726" y="7307182"/>
            <a:ext cx="369332" cy="369332"/>
          </a:xfrm>
          <a:prstGeom prst="rect">
            <a:avLst/>
          </a:prstGeom>
          <a:noFill/>
          <a:ln>
            <a:noFill/>
          </a:ln>
        </p:spPr>
      </p:pic>
      <p:sp>
        <p:nvSpPr>
          <p:cNvPr id="103" name="Google Shape;103;p2"/>
          <p:cNvSpPr txBox="1"/>
          <p:nvPr/>
        </p:nvSpPr>
        <p:spPr>
          <a:xfrm>
            <a:off x="381230" y="5678865"/>
            <a:ext cx="229917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b="1">
                <a:solidFill>
                  <a:srgbClr val="7F7F7F"/>
                </a:solidFill>
                <a:latin typeface="Poppins"/>
                <a:ea typeface="Poppins"/>
                <a:cs typeface="Poppins"/>
                <a:sym typeface="Poppins"/>
              </a:rPr>
              <a:t>loess-project.eu</a:t>
            </a:r>
            <a:endParaRPr/>
          </a:p>
        </p:txBody>
      </p:sp>
      <p:pic>
        <p:nvPicPr>
          <p:cNvPr id="104" name="Google Shape;104;p2"/>
          <p:cNvPicPr preferRelativeResize="0"/>
          <p:nvPr/>
        </p:nvPicPr>
        <p:blipFill rotWithShape="1">
          <a:blip r:embed="rId10">
            <a:alphaModFix/>
          </a:blip>
          <a:srcRect/>
          <a:stretch/>
        </p:blipFill>
        <p:spPr>
          <a:xfrm>
            <a:off x="483991" y="5215611"/>
            <a:ext cx="339241" cy="339241"/>
          </a:xfrm>
          <a:prstGeom prst="rect">
            <a:avLst/>
          </a:prstGeom>
          <a:noFill/>
          <a:ln>
            <a:noFill/>
          </a:ln>
        </p:spPr>
      </p:pic>
      <p:sp>
        <p:nvSpPr>
          <p:cNvPr id="105" name="Google Shape;105;p2"/>
          <p:cNvSpPr txBox="1"/>
          <p:nvPr/>
        </p:nvSpPr>
        <p:spPr>
          <a:xfrm>
            <a:off x="853323" y="5279869"/>
            <a:ext cx="151205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000">
                <a:solidFill>
                  <a:srgbClr val="7F7F7F"/>
                </a:solidFill>
                <a:latin typeface="Poppins"/>
                <a:ea typeface="Poppins"/>
                <a:cs typeface="Poppins"/>
                <a:sym typeface="Poppins"/>
              </a:rPr>
              <a:t>LOESSproject</a:t>
            </a:r>
            <a:endParaRPr sz="1000">
              <a:solidFill>
                <a:srgbClr val="7F7F7F"/>
              </a:solidFill>
              <a:latin typeface="Poppins"/>
              <a:ea typeface="Poppins"/>
              <a:cs typeface="Poppins"/>
              <a:sym typeface="Poppins"/>
            </a:endParaRPr>
          </a:p>
        </p:txBody>
      </p:sp>
    </p:spTree>
    <p:extLst>
      <p:ext uri="{BB962C8B-B14F-4D97-AF65-F5344CB8AC3E}">
        <p14:creationId xmlns:p14="http://schemas.microsoft.com/office/powerpoint/2010/main" val="863432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pic>
        <p:nvPicPr>
          <p:cNvPr id="94" name="Google Shape;94;p2"/>
          <p:cNvPicPr preferRelativeResize="0"/>
          <p:nvPr/>
        </p:nvPicPr>
        <p:blipFill rotWithShape="1">
          <a:blip r:embed="rId3">
            <a:alphaModFix/>
          </a:blip>
          <a:srcRect/>
          <a:stretch/>
        </p:blipFill>
        <p:spPr>
          <a:xfrm>
            <a:off x="3011386" y="85908"/>
            <a:ext cx="11433323" cy="6858000"/>
          </a:xfrm>
          <a:prstGeom prst="rect">
            <a:avLst/>
          </a:prstGeom>
          <a:noFill/>
          <a:ln>
            <a:noFill/>
          </a:ln>
        </p:spPr>
      </p:pic>
      <p:sp>
        <p:nvSpPr>
          <p:cNvPr id="95" name="Google Shape;95;p2"/>
          <p:cNvSpPr txBox="1"/>
          <p:nvPr/>
        </p:nvSpPr>
        <p:spPr>
          <a:xfrm>
            <a:off x="3476223" y="729426"/>
            <a:ext cx="6113454" cy="954067"/>
          </a:xfrm>
          <a:prstGeom prst="rect">
            <a:avLst/>
          </a:prstGeom>
          <a:noFill/>
          <a:ln>
            <a:noFill/>
          </a:ln>
        </p:spPr>
        <p:txBody>
          <a:bodyPr spcFirstLastPara="1" wrap="square" lIns="91425" tIns="45700" rIns="91425" bIns="45700" anchor="t" anchorCtr="0">
            <a:spAutoFit/>
          </a:bodyPr>
          <a:lstStyle/>
          <a:p>
            <a:pPr lvl="0"/>
            <a:r>
              <a:rPr lang="es" sz="2800" b="1" dirty="0">
                <a:solidFill>
                  <a:srgbClr val="5A312D"/>
                </a:solidFill>
                <a:latin typeface="Calibri" panose="020F0502020204030204" pitchFamily="34" charset="0"/>
                <a:ea typeface="Bebas Neue"/>
                <a:cs typeface="Calibri" panose="020F0502020204030204" pitchFamily="34" charset="0"/>
                <a:sym typeface="Bebas Neue"/>
              </a:rPr>
              <a:t>Grupos parlamentarios y comisiones del juego de simulación</a:t>
            </a:r>
            <a:endParaRPr sz="1100" b="1" dirty="0">
              <a:latin typeface="Calibri" panose="020F0502020204030204" pitchFamily="34" charset="0"/>
              <a:cs typeface="Calibri" panose="020F0502020204030204" pitchFamily="34" charset="0"/>
            </a:endParaRPr>
          </a:p>
        </p:txBody>
      </p:sp>
      <p:pic>
        <p:nvPicPr>
          <p:cNvPr id="96" name="Google Shape;96;p2"/>
          <p:cNvPicPr preferRelativeResize="0"/>
          <p:nvPr/>
        </p:nvPicPr>
        <p:blipFill rotWithShape="1">
          <a:blip r:embed="rId4">
            <a:alphaModFix/>
          </a:blip>
          <a:srcRect/>
          <a:stretch/>
        </p:blipFill>
        <p:spPr>
          <a:xfrm>
            <a:off x="909638" y="2041830"/>
            <a:ext cx="1100442" cy="1473078"/>
          </a:xfrm>
          <a:prstGeom prst="rect">
            <a:avLst/>
          </a:prstGeom>
          <a:noFill/>
          <a:ln>
            <a:noFill/>
          </a:ln>
        </p:spPr>
      </p:pic>
      <p:pic>
        <p:nvPicPr>
          <p:cNvPr id="98" name="Google Shape;98;p2"/>
          <p:cNvPicPr preferRelativeResize="0"/>
          <p:nvPr/>
        </p:nvPicPr>
        <p:blipFill rotWithShape="1">
          <a:blip r:embed="rId5">
            <a:alphaModFix/>
          </a:blip>
          <a:srcRect/>
          <a:stretch/>
        </p:blipFill>
        <p:spPr>
          <a:xfrm>
            <a:off x="464660" y="6110655"/>
            <a:ext cx="1990398" cy="417984"/>
          </a:xfrm>
          <a:prstGeom prst="rect">
            <a:avLst/>
          </a:prstGeom>
          <a:noFill/>
          <a:ln>
            <a:noFill/>
          </a:ln>
        </p:spPr>
      </p:pic>
      <p:pic>
        <p:nvPicPr>
          <p:cNvPr id="99" name="Google Shape;99;p2"/>
          <p:cNvPicPr preferRelativeResize="0"/>
          <p:nvPr/>
        </p:nvPicPr>
        <p:blipFill rotWithShape="1">
          <a:blip r:embed="rId6">
            <a:alphaModFix/>
          </a:blip>
          <a:srcRect/>
          <a:stretch/>
        </p:blipFill>
        <p:spPr>
          <a:xfrm>
            <a:off x="483991" y="7309514"/>
            <a:ext cx="369332" cy="369332"/>
          </a:xfrm>
          <a:prstGeom prst="rect">
            <a:avLst/>
          </a:prstGeom>
          <a:noFill/>
          <a:ln>
            <a:noFill/>
          </a:ln>
        </p:spPr>
      </p:pic>
      <p:pic>
        <p:nvPicPr>
          <p:cNvPr id="100" name="Google Shape;100;p2"/>
          <p:cNvPicPr preferRelativeResize="0"/>
          <p:nvPr/>
        </p:nvPicPr>
        <p:blipFill rotWithShape="1">
          <a:blip r:embed="rId7">
            <a:alphaModFix/>
          </a:blip>
          <a:srcRect/>
          <a:stretch/>
        </p:blipFill>
        <p:spPr>
          <a:xfrm>
            <a:off x="1017903" y="7311846"/>
            <a:ext cx="369332" cy="369332"/>
          </a:xfrm>
          <a:prstGeom prst="rect">
            <a:avLst/>
          </a:prstGeom>
          <a:noFill/>
          <a:ln>
            <a:noFill/>
          </a:ln>
        </p:spPr>
      </p:pic>
      <p:pic>
        <p:nvPicPr>
          <p:cNvPr id="101" name="Google Shape;101;p2"/>
          <p:cNvPicPr preferRelativeResize="0"/>
          <p:nvPr/>
        </p:nvPicPr>
        <p:blipFill rotWithShape="1">
          <a:blip r:embed="rId8">
            <a:alphaModFix/>
          </a:blip>
          <a:srcRect/>
          <a:stretch/>
        </p:blipFill>
        <p:spPr>
          <a:xfrm>
            <a:off x="1551814" y="7309514"/>
            <a:ext cx="369332" cy="369332"/>
          </a:xfrm>
          <a:prstGeom prst="rect">
            <a:avLst/>
          </a:prstGeom>
          <a:noFill/>
          <a:ln>
            <a:noFill/>
          </a:ln>
        </p:spPr>
      </p:pic>
      <p:pic>
        <p:nvPicPr>
          <p:cNvPr id="102" name="Google Shape;102;p2"/>
          <p:cNvPicPr preferRelativeResize="0"/>
          <p:nvPr/>
        </p:nvPicPr>
        <p:blipFill rotWithShape="1">
          <a:blip r:embed="rId9">
            <a:alphaModFix/>
          </a:blip>
          <a:srcRect/>
          <a:stretch/>
        </p:blipFill>
        <p:spPr>
          <a:xfrm>
            <a:off x="2085726" y="7307182"/>
            <a:ext cx="369332" cy="369332"/>
          </a:xfrm>
          <a:prstGeom prst="rect">
            <a:avLst/>
          </a:prstGeom>
          <a:noFill/>
          <a:ln>
            <a:noFill/>
          </a:ln>
        </p:spPr>
      </p:pic>
      <p:sp>
        <p:nvSpPr>
          <p:cNvPr id="103" name="Google Shape;103;p2"/>
          <p:cNvSpPr txBox="1"/>
          <p:nvPr/>
        </p:nvSpPr>
        <p:spPr>
          <a:xfrm>
            <a:off x="381230" y="5678865"/>
            <a:ext cx="229917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b="1">
                <a:solidFill>
                  <a:srgbClr val="7F7F7F"/>
                </a:solidFill>
                <a:latin typeface="Poppins"/>
                <a:ea typeface="Poppins"/>
                <a:cs typeface="Poppins"/>
                <a:sym typeface="Poppins"/>
              </a:rPr>
              <a:t>loess-project.eu</a:t>
            </a:r>
            <a:endParaRPr/>
          </a:p>
        </p:txBody>
      </p:sp>
      <p:pic>
        <p:nvPicPr>
          <p:cNvPr id="104" name="Google Shape;104;p2"/>
          <p:cNvPicPr preferRelativeResize="0"/>
          <p:nvPr/>
        </p:nvPicPr>
        <p:blipFill rotWithShape="1">
          <a:blip r:embed="rId10">
            <a:alphaModFix/>
          </a:blip>
          <a:srcRect/>
          <a:stretch/>
        </p:blipFill>
        <p:spPr>
          <a:xfrm>
            <a:off x="483991" y="5215611"/>
            <a:ext cx="339241" cy="339241"/>
          </a:xfrm>
          <a:prstGeom prst="rect">
            <a:avLst/>
          </a:prstGeom>
          <a:noFill/>
          <a:ln>
            <a:noFill/>
          </a:ln>
        </p:spPr>
      </p:pic>
      <p:sp>
        <p:nvSpPr>
          <p:cNvPr id="105" name="Google Shape;105;p2"/>
          <p:cNvSpPr txBox="1"/>
          <p:nvPr/>
        </p:nvSpPr>
        <p:spPr>
          <a:xfrm>
            <a:off x="853323" y="5279869"/>
            <a:ext cx="151205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000">
                <a:solidFill>
                  <a:srgbClr val="7F7F7F"/>
                </a:solidFill>
                <a:latin typeface="Poppins"/>
                <a:ea typeface="Poppins"/>
                <a:cs typeface="Poppins"/>
                <a:sym typeface="Poppins"/>
              </a:rPr>
              <a:t>LOESSproject</a:t>
            </a:r>
            <a:endParaRPr sz="1000">
              <a:solidFill>
                <a:srgbClr val="7F7F7F"/>
              </a:solidFill>
              <a:latin typeface="Poppins"/>
              <a:ea typeface="Poppins"/>
              <a:cs typeface="Poppins"/>
              <a:sym typeface="Poppins"/>
            </a:endParaRPr>
          </a:p>
        </p:txBody>
      </p:sp>
      <p:sp>
        <p:nvSpPr>
          <p:cNvPr id="2" name="Rechteck 1"/>
          <p:cNvSpPr/>
          <p:nvPr/>
        </p:nvSpPr>
        <p:spPr>
          <a:xfrm>
            <a:off x="3555112" y="1853741"/>
            <a:ext cx="6096000" cy="3477875"/>
          </a:xfrm>
          <a:prstGeom prst="rect">
            <a:avLst/>
          </a:prstGeom>
        </p:spPr>
        <p:txBody>
          <a:bodyPr lIns="91440" tIns="45720" rIns="91440" bIns="45720" anchor="t">
            <a:spAutoFit/>
          </a:bodyPr>
          <a:lstStyle/>
          <a:p>
            <a:pPr marL="342900" indent="-342900"/>
            <a:r>
              <a:rPr lang="es" altLang="de-DE" sz="2000" b="1" dirty="0">
                <a:latin typeface="Tahoma"/>
              </a:rPr>
              <a:t>Grupos políticos municipales</a:t>
            </a:r>
            <a:r>
              <a:rPr lang="es" altLang="de-DE" sz="2000" dirty="0">
                <a:latin typeface="Tahoma"/>
              </a:rPr>
              <a:t>:
Partido de los Trabajadores Sociales de Alemania (SAD)
Partido Popular Cristiano (CVP)
Lista Ecológica (ÖL)
Partido Liberal de Alemania (LPD) 
</a:t>
            </a:r>
          </a:p>
          <a:p>
            <a:pPr marL="342900" indent="-342900"/>
            <a:r>
              <a:rPr lang="es" altLang="de-DE" sz="2000" b="1" dirty="0">
                <a:latin typeface="Tahoma"/>
              </a:rPr>
              <a:t>Coalición</a:t>
            </a:r>
            <a:r>
              <a:rPr lang="es" altLang="de-DE" sz="2000" dirty="0">
                <a:latin typeface="Tahoma"/>
              </a:rPr>
              <a:t>: SAD y ÖL
</a:t>
            </a:r>
          </a:p>
          <a:p>
            <a:pPr marL="342900" indent="-342900"/>
            <a:r>
              <a:rPr lang="es" altLang="de-DE" sz="2000" b="1" dirty="0">
                <a:latin typeface="Tahoma"/>
              </a:rPr>
              <a:t>Comisiones</a:t>
            </a:r>
            <a:r>
              <a:rPr lang="es" altLang="de-DE" sz="2000" dirty="0">
                <a:latin typeface="Tahoma"/>
              </a:rPr>
              <a:t>:
Comisión de Planificación y Medioambiente
Comisión principal</a:t>
            </a:r>
            <a:endParaRPr lang="de-DE" altLang="de-DE" sz="2000" dirty="0">
              <a:latin typeface="Tahoma"/>
            </a:endParaRPr>
          </a:p>
        </p:txBody>
      </p:sp>
      <p:pic>
        <p:nvPicPr>
          <p:cNvPr id="41" name="Picture 16" descr="MCj02525230000[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a:xfrm>
            <a:off x="10071697" y="1695661"/>
            <a:ext cx="450850" cy="496887"/>
          </a:xfrm>
          <a:prstGeom prst="rect">
            <a:avLst/>
          </a:prstGeom>
          <a:noFill/>
        </p:spPr>
      </p:pic>
      <p:grpSp>
        <p:nvGrpSpPr>
          <p:cNvPr id="5" name="Gruppieren 4"/>
          <p:cNvGrpSpPr/>
          <p:nvPr/>
        </p:nvGrpSpPr>
        <p:grpSpPr>
          <a:xfrm>
            <a:off x="10097259" y="3470260"/>
            <a:ext cx="1000125" cy="360363"/>
            <a:chOff x="7274436" y="3997717"/>
            <a:chExt cx="1000125" cy="360363"/>
          </a:xfrm>
        </p:grpSpPr>
        <p:pic>
          <p:nvPicPr>
            <p:cNvPr id="47" name="Picture 18" descr="LPD globu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a:xfrm>
              <a:off x="7274436" y="3997717"/>
              <a:ext cx="360362" cy="360363"/>
            </a:xfrm>
            <a:prstGeom prst="rect">
              <a:avLst/>
            </a:prstGeom>
            <a:solidFill>
              <a:srgbClr val="FFCC00">
                <a:alpha val="81175"/>
              </a:srgbClr>
            </a:solidFill>
          </p:spPr>
        </p:pic>
        <p:sp>
          <p:nvSpPr>
            <p:cNvPr id="48" name="WordArt 21"/>
            <p:cNvSpPr>
              <a:spLocks noChangeArrowheads="1" noChangeShapeType="1" noTextEdit="1"/>
            </p:cNvSpPr>
            <p:nvPr/>
          </p:nvSpPr>
          <p:spPr bwMode="auto">
            <a:xfrm>
              <a:off x="7779261" y="3997717"/>
              <a:ext cx="495300" cy="333375"/>
            </a:xfrm>
            <a:prstGeom prst="rect">
              <a:avLst/>
            </a:prstGeom>
          </p:spPr>
          <p:txBody>
            <a:bodyPr wrap="none" fromWordArt="1">
              <a:prstTxWarp prst="textPlain">
                <a:avLst>
                  <a:gd name="adj" fmla="val 50000"/>
                </a:avLst>
              </a:prstTxWarp>
            </a:bodyPr>
            <a:lstStyle/>
            <a:p>
              <a:r>
                <a:rPr lang="de-DE" sz="3600" kern="10" dirty="0">
                  <a:ln w="9525">
                    <a:solidFill>
                      <a:srgbClr val="3366FF"/>
                    </a:solidFill>
                    <a:round/>
                    <a:headEnd/>
                    <a:tailEnd/>
                  </a:ln>
                  <a:latin typeface="Arial Black" panose="020B0A04020102020204" pitchFamily="34" charset="0"/>
                </a:rPr>
                <a:t>LPD</a:t>
              </a:r>
            </a:p>
          </p:txBody>
        </p:sp>
      </p:grpSp>
      <p:sp>
        <p:nvSpPr>
          <p:cNvPr id="49" name="WordArt 22"/>
          <p:cNvSpPr>
            <a:spLocks noChangeArrowheads="1" noChangeShapeType="1" noTextEdit="1"/>
          </p:cNvSpPr>
          <p:nvPr/>
        </p:nvSpPr>
        <p:spPr bwMode="auto">
          <a:xfrm>
            <a:off x="10146320" y="2944634"/>
            <a:ext cx="447675" cy="371475"/>
          </a:xfrm>
          <a:prstGeom prst="rect">
            <a:avLst/>
          </a:prstGeom>
        </p:spPr>
        <p:txBody>
          <a:bodyPr wrap="none" fromWordArt="1">
            <a:prstTxWarp prst="textPlain">
              <a:avLst>
                <a:gd name="adj" fmla="val 50000"/>
              </a:avLst>
            </a:prstTxWarp>
          </a:bodyPr>
          <a:lstStyle/>
          <a:p>
            <a:r>
              <a:rPr lang="de-DE" sz="2400" kern="10" dirty="0">
                <a:ln w="12700">
                  <a:solidFill>
                    <a:srgbClr val="006600"/>
                  </a:solidFill>
                  <a:round/>
                  <a:headEnd/>
                  <a:tailEnd/>
                </a:ln>
                <a:solidFill>
                  <a:srgbClr val="006600"/>
                </a:solidFill>
                <a:effectLst>
                  <a:outerShdw dist="45791" dir="2021404" algn="ctr" rotWithShape="0">
                    <a:srgbClr val="9999FF"/>
                  </a:outerShdw>
                </a:effectLst>
                <a:latin typeface="Arial Black" panose="020B0A04020102020204" pitchFamily="34" charset="0"/>
              </a:rPr>
              <a:t>ÖL</a:t>
            </a:r>
          </a:p>
        </p:txBody>
      </p:sp>
      <p:grpSp>
        <p:nvGrpSpPr>
          <p:cNvPr id="4" name="Gruppieren 3"/>
          <p:cNvGrpSpPr/>
          <p:nvPr/>
        </p:nvGrpSpPr>
        <p:grpSpPr>
          <a:xfrm>
            <a:off x="10107047" y="2359106"/>
            <a:ext cx="1028804" cy="553935"/>
            <a:chOff x="7198132" y="2675444"/>
            <a:chExt cx="1028804" cy="553935"/>
          </a:xfrm>
        </p:grpSpPr>
        <p:grpSp>
          <p:nvGrpSpPr>
            <p:cNvPr id="42" name="Group 6"/>
            <p:cNvGrpSpPr>
              <a:grpSpLocks noChangeAspect="1"/>
            </p:cNvGrpSpPr>
            <p:nvPr/>
          </p:nvGrpSpPr>
          <p:grpSpPr bwMode="auto">
            <a:xfrm>
              <a:off x="7220461" y="2675444"/>
              <a:ext cx="1006475" cy="514350"/>
              <a:chOff x="2198" y="1808"/>
              <a:chExt cx="7200" cy="3966"/>
            </a:xfrm>
          </p:grpSpPr>
          <p:sp>
            <p:nvSpPr>
              <p:cNvPr id="43" name="AutoShape 7"/>
              <p:cNvSpPr>
                <a:spLocks noChangeAspect="1" noChangeArrowheads="1"/>
              </p:cNvSpPr>
              <p:nvPr/>
            </p:nvSpPr>
            <p:spPr bwMode="auto">
              <a:xfrm>
                <a:off x="2198" y="1808"/>
                <a:ext cx="7200" cy="3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0000"/>
                    </a:solidFill>
                    <a:latin typeface="Univers 55 Roman" charset="0"/>
                  </a:defRPr>
                </a:lvl1pPr>
                <a:lvl2pPr marL="742950" indent="-285750">
                  <a:defRPr>
                    <a:solidFill>
                      <a:srgbClr val="000000"/>
                    </a:solidFill>
                    <a:latin typeface="Univers 55 Roman" charset="0"/>
                  </a:defRPr>
                </a:lvl2pPr>
                <a:lvl3pPr marL="1143000" indent="-228600">
                  <a:defRPr>
                    <a:solidFill>
                      <a:srgbClr val="000000"/>
                    </a:solidFill>
                    <a:latin typeface="Univers 55 Roman" charset="0"/>
                  </a:defRPr>
                </a:lvl3pPr>
                <a:lvl4pPr marL="1600200" indent="-228600">
                  <a:defRPr>
                    <a:solidFill>
                      <a:srgbClr val="000000"/>
                    </a:solidFill>
                    <a:latin typeface="Univers 55 Roman" charset="0"/>
                  </a:defRPr>
                </a:lvl4pPr>
                <a:lvl5pPr marL="2057400" indent="-228600">
                  <a:defRPr>
                    <a:solidFill>
                      <a:srgbClr val="000000"/>
                    </a:solidFill>
                    <a:latin typeface="Univers 55 Roman" charset="0"/>
                  </a:defRPr>
                </a:lvl5pPr>
                <a:lvl6pPr marL="2514600" indent="-228600" algn="ctr" eaLnBrk="0" fontAlgn="base" hangingPunct="0">
                  <a:spcBef>
                    <a:spcPct val="50000"/>
                  </a:spcBef>
                  <a:spcAft>
                    <a:spcPct val="0"/>
                  </a:spcAft>
                  <a:defRPr>
                    <a:solidFill>
                      <a:srgbClr val="000000"/>
                    </a:solidFill>
                    <a:latin typeface="Univers 55 Roman" charset="0"/>
                  </a:defRPr>
                </a:lvl6pPr>
                <a:lvl7pPr marL="2971800" indent="-228600" algn="ctr" eaLnBrk="0" fontAlgn="base" hangingPunct="0">
                  <a:spcBef>
                    <a:spcPct val="50000"/>
                  </a:spcBef>
                  <a:spcAft>
                    <a:spcPct val="0"/>
                  </a:spcAft>
                  <a:defRPr>
                    <a:solidFill>
                      <a:srgbClr val="000000"/>
                    </a:solidFill>
                    <a:latin typeface="Univers 55 Roman" charset="0"/>
                  </a:defRPr>
                </a:lvl7pPr>
                <a:lvl8pPr marL="3429000" indent="-228600" algn="ctr" eaLnBrk="0" fontAlgn="base" hangingPunct="0">
                  <a:spcBef>
                    <a:spcPct val="50000"/>
                  </a:spcBef>
                  <a:spcAft>
                    <a:spcPct val="0"/>
                  </a:spcAft>
                  <a:defRPr>
                    <a:solidFill>
                      <a:srgbClr val="000000"/>
                    </a:solidFill>
                    <a:latin typeface="Univers 55 Roman" charset="0"/>
                  </a:defRPr>
                </a:lvl8pPr>
                <a:lvl9pPr marL="3886200" indent="-228600" algn="ctr" eaLnBrk="0" fontAlgn="base" hangingPunct="0">
                  <a:spcBef>
                    <a:spcPct val="50000"/>
                  </a:spcBef>
                  <a:spcAft>
                    <a:spcPct val="0"/>
                  </a:spcAft>
                  <a:defRPr>
                    <a:solidFill>
                      <a:srgbClr val="000000"/>
                    </a:solidFill>
                    <a:latin typeface="Univers 55 Roman" charset="0"/>
                  </a:defRPr>
                </a:lvl9pPr>
              </a:lstStyle>
              <a:p>
                <a:endParaRPr lang="de-DE" altLang="de-DE"/>
              </a:p>
            </p:txBody>
          </p:sp>
          <p:sp>
            <p:nvSpPr>
              <p:cNvPr id="44" name="Rectangle 8"/>
              <p:cNvSpPr>
                <a:spLocks noChangeArrowheads="1"/>
              </p:cNvSpPr>
              <p:nvPr/>
            </p:nvSpPr>
            <p:spPr bwMode="auto">
              <a:xfrm>
                <a:off x="2198" y="1808"/>
                <a:ext cx="2400" cy="3947"/>
              </a:xfrm>
              <a:prstGeom prst="rect">
                <a:avLst/>
              </a:prstGeom>
              <a:gradFill rotWithShape="1">
                <a:gsLst>
                  <a:gs pos="0">
                    <a:srgbClr val="C2C2C2"/>
                  </a:gs>
                  <a:gs pos="100000">
                    <a:srgbClr val="FFFFFF"/>
                  </a:gs>
                </a:gsLst>
                <a:lin ang="5400000" scaled="1"/>
              </a:gradFill>
              <a:ln w="9525">
                <a:solidFill>
                  <a:srgbClr val="000000"/>
                </a:solidFill>
                <a:miter lim="800000"/>
                <a:headEnd/>
                <a:tailEnd/>
              </a:ln>
            </p:spPr>
            <p:txBody>
              <a:bodyPr/>
              <a:lstStyle>
                <a:lvl1pPr>
                  <a:defRPr>
                    <a:solidFill>
                      <a:srgbClr val="000000"/>
                    </a:solidFill>
                    <a:latin typeface="Univers 55 Roman" charset="0"/>
                  </a:defRPr>
                </a:lvl1pPr>
                <a:lvl2pPr marL="742950" indent="-285750">
                  <a:defRPr>
                    <a:solidFill>
                      <a:srgbClr val="000000"/>
                    </a:solidFill>
                    <a:latin typeface="Univers 55 Roman" charset="0"/>
                  </a:defRPr>
                </a:lvl2pPr>
                <a:lvl3pPr marL="1143000" indent="-228600">
                  <a:defRPr>
                    <a:solidFill>
                      <a:srgbClr val="000000"/>
                    </a:solidFill>
                    <a:latin typeface="Univers 55 Roman" charset="0"/>
                  </a:defRPr>
                </a:lvl3pPr>
                <a:lvl4pPr marL="1600200" indent="-228600">
                  <a:defRPr>
                    <a:solidFill>
                      <a:srgbClr val="000000"/>
                    </a:solidFill>
                    <a:latin typeface="Univers 55 Roman" charset="0"/>
                  </a:defRPr>
                </a:lvl4pPr>
                <a:lvl5pPr marL="2057400" indent="-228600">
                  <a:defRPr>
                    <a:solidFill>
                      <a:srgbClr val="000000"/>
                    </a:solidFill>
                    <a:latin typeface="Univers 55 Roman" charset="0"/>
                  </a:defRPr>
                </a:lvl5pPr>
                <a:lvl6pPr marL="2514600" indent="-228600" algn="ctr" eaLnBrk="0" fontAlgn="base" hangingPunct="0">
                  <a:spcBef>
                    <a:spcPct val="50000"/>
                  </a:spcBef>
                  <a:spcAft>
                    <a:spcPct val="0"/>
                  </a:spcAft>
                  <a:defRPr>
                    <a:solidFill>
                      <a:srgbClr val="000000"/>
                    </a:solidFill>
                    <a:latin typeface="Univers 55 Roman" charset="0"/>
                  </a:defRPr>
                </a:lvl6pPr>
                <a:lvl7pPr marL="2971800" indent="-228600" algn="ctr" eaLnBrk="0" fontAlgn="base" hangingPunct="0">
                  <a:spcBef>
                    <a:spcPct val="50000"/>
                  </a:spcBef>
                  <a:spcAft>
                    <a:spcPct val="0"/>
                  </a:spcAft>
                  <a:defRPr>
                    <a:solidFill>
                      <a:srgbClr val="000000"/>
                    </a:solidFill>
                    <a:latin typeface="Univers 55 Roman" charset="0"/>
                  </a:defRPr>
                </a:lvl7pPr>
                <a:lvl8pPr marL="3429000" indent="-228600" algn="ctr" eaLnBrk="0" fontAlgn="base" hangingPunct="0">
                  <a:spcBef>
                    <a:spcPct val="50000"/>
                  </a:spcBef>
                  <a:spcAft>
                    <a:spcPct val="0"/>
                  </a:spcAft>
                  <a:defRPr>
                    <a:solidFill>
                      <a:srgbClr val="000000"/>
                    </a:solidFill>
                    <a:latin typeface="Univers 55 Roman" charset="0"/>
                  </a:defRPr>
                </a:lvl8pPr>
                <a:lvl9pPr marL="3886200" indent="-228600" algn="ctr" eaLnBrk="0" fontAlgn="base" hangingPunct="0">
                  <a:spcBef>
                    <a:spcPct val="50000"/>
                  </a:spcBef>
                  <a:spcAft>
                    <a:spcPct val="0"/>
                  </a:spcAft>
                  <a:defRPr>
                    <a:solidFill>
                      <a:srgbClr val="000000"/>
                    </a:solidFill>
                    <a:latin typeface="Univers 55 Roman" charset="0"/>
                  </a:defRPr>
                </a:lvl9pPr>
              </a:lstStyle>
              <a:p>
                <a:pPr algn="l"/>
                <a:endParaRPr lang="de-DE" altLang="de-DE" sz="1400" b="1">
                  <a:latin typeface="Arial" panose="020B0604020202020204" pitchFamily="34" charset="0"/>
                </a:endParaRPr>
              </a:p>
              <a:p>
                <a:pPr algn="l"/>
                <a:endParaRPr lang="de-DE" altLang="de-DE" sz="1600" b="1"/>
              </a:p>
            </p:txBody>
          </p:sp>
          <p:sp>
            <p:nvSpPr>
              <p:cNvPr id="45" name="Rectangle 9"/>
              <p:cNvSpPr>
                <a:spLocks noChangeArrowheads="1"/>
              </p:cNvSpPr>
              <p:nvPr/>
            </p:nvSpPr>
            <p:spPr bwMode="auto">
              <a:xfrm>
                <a:off x="6998" y="3537"/>
                <a:ext cx="2400" cy="2179"/>
              </a:xfrm>
              <a:prstGeom prst="rect">
                <a:avLst/>
              </a:prstGeom>
              <a:gradFill rotWithShape="1">
                <a:gsLst>
                  <a:gs pos="0">
                    <a:srgbClr val="C2C2C2"/>
                  </a:gs>
                  <a:gs pos="100000">
                    <a:srgbClr val="FFFFFF"/>
                  </a:gs>
                </a:gsLst>
                <a:lin ang="5400000" scaled="1"/>
              </a:gradFill>
              <a:ln w="9525">
                <a:solidFill>
                  <a:srgbClr val="000000"/>
                </a:solidFill>
                <a:miter lim="800000"/>
                <a:headEnd/>
                <a:tailEnd/>
              </a:ln>
            </p:spPr>
            <p:txBody>
              <a:bodyPr/>
              <a:lstStyle>
                <a:lvl1pPr>
                  <a:defRPr>
                    <a:solidFill>
                      <a:srgbClr val="000000"/>
                    </a:solidFill>
                    <a:latin typeface="Univers 55 Roman" charset="0"/>
                  </a:defRPr>
                </a:lvl1pPr>
                <a:lvl2pPr marL="742950" indent="-285750">
                  <a:defRPr>
                    <a:solidFill>
                      <a:srgbClr val="000000"/>
                    </a:solidFill>
                    <a:latin typeface="Univers 55 Roman" charset="0"/>
                  </a:defRPr>
                </a:lvl2pPr>
                <a:lvl3pPr marL="1143000" indent="-228600">
                  <a:defRPr>
                    <a:solidFill>
                      <a:srgbClr val="000000"/>
                    </a:solidFill>
                    <a:latin typeface="Univers 55 Roman" charset="0"/>
                  </a:defRPr>
                </a:lvl3pPr>
                <a:lvl4pPr marL="1600200" indent="-228600">
                  <a:defRPr>
                    <a:solidFill>
                      <a:srgbClr val="000000"/>
                    </a:solidFill>
                    <a:latin typeface="Univers 55 Roman" charset="0"/>
                  </a:defRPr>
                </a:lvl4pPr>
                <a:lvl5pPr marL="2057400" indent="-228600">
                  <a:defRPr>
                    <a:solidFill>
                      <a:srgbClr val="000000"/>
                    </a:solidFill>
                    <a:latin typeface="Univers 55 Roman" charset="0"/>
                  </a:defRPr>
                </a:lvl5pPr>
                <a:lvl6pPr marL="2514600" indent="-228600" algn="ctr" eaLnBrk="0" fontAlgn="base" hangingPunct="0">
                  <a:spcBef>
                    <a:spcPct val="50000"/>
                  </a:spcBef>
                  <a:spcAft>
                    <a:spcPct val="0"/>
                  </a:spcAft>
                  <a:defRPr>
                    <a:solidFill>
                      <a:srgbClr val="000000"/>
                    </a:solidFill>
                    <a:latin typeface="Univers 55 Roman" charset="0"/>
                  </a:defRPr>
                </a:lvl6pPr>
                <a:lvl7pPr marL="2971800" indent="-228600" algn="ctr" eaLnBrk="0" fontAlgn="base" hangingPunct="0">
                  <a:spcBef>
                    <a:spcPct val="50000"/>
                  </a:spcBef>
                  <a:spcAft>
                    <a:spcPct val="0"/>
                  </a:spcAft>
                  <a:defRPr>
                    <a:solidFill>
                      <a:srgbClr val="000000"/>
                    </a:solidFill>
                    <a:latin typeface="Univers 55 Roman" charset="0"/>
                  </a:defRPr>
                </a:lvl7pPr>
                <a:lvl8pPr marL="3429000" indent="-228600" algn="ctr" eaLnBrk="0" fontAlgn="base" hangingPunct="0">
                  <a:spcBef>
                    <a:spcPct val="50000"/>
                  </a:spcBef>
                  <a:spcAft>
                    <a:spcPct val="0"/>
                  </a:spcAft>
                  <a:defRPr>
                    <a:solidFill>
                      <a:srgbClr val="000000"/>
                    </a:solidFill>
                    <a:latin typeface="Univers 55 Roman" charset="0"/>
                  </a:defRPr>
                </a:lvl8pPr>
                <a:lvl9pPr marL="3886200" indent="-228600" algn="ctr" eaLnBrk="0" fontAlgn="base" hangingPunct="0">
                  <a:spcBef>
                    <a:spcPct val="50000"/>
                  </a:spcBef>
                  <a:spcAft>
                    <a:spcPct val="0"/>
                  </a:spcAft>
                  <a:defRPr>
                    <a:solidFill>
                      <a:srgbClr val="000000"/>
                    </a:solidFill>
                    <a:latin typeface="Univers 55 Roman" charset="0"/>
                  </a:defRPr>
                </a:lvl9pPr>
              </a:lstStyle>
              <a:p>
                <a:pPr algn="l"/>
                <a:endParaRPr lang="de-DE" altLang="de-DE" sz="1600"/>
              </a:p>
            </p:txBody>
          </p:sp>
          <p:sp>
            <p:nvSpPr>
              <p:cNvPr id="46" name="Rectangle 10"/>
              <p:cNvSpPr>
                <a:spLocks noChangeArrowheads="1"/>
              </p:cNvSpPr>
              <p:nvPr/>
            </p:nvSpPr>
            <p:spPr bwMode="auto">
              <a:xfrm>
                <a:off x="4598" y="2672"/>
                <a:ext cx="2400" cy="3078"/>
              </a:xfrm>
              <a:prstGeom prst="rect">
                <a:avLst/>
              </a:prstGeom>
              <a:gradFill rotWithShape="1">
                <a:gsLst>
                  <a:gs pos="0">
                    <a:srgbClr val="C2C2C2"/>
                  </a:gs>
                  <a:gs pos="100000">
                    <a:srgbClr val="FFFFFF"/>
                  </a:gs>
                </a:gsLst>
                <a:lin ang="5400000" scaled="1"/>
              </a:gradFill>
              <a:ln w="9525">
                <a:solidFill>
                  <a:srgbClr val="000000"/>
                </a:solidFill>
                <a:miter lim="800000"/>
                <a:headEnd/>
                <a:tailEnd/>
              </a:ln>
            </p:spPr>
            <p:txBody>
              <a:bodyPr/>
              <a:lstStyle>
                <a:lvl1pPr>
                  <a:defRPr>
                    <a:solidFill>
                      <a:srgbClr val="000000"/>
                    </a:solidFill>
                    <a:latin typeface="Univers 55 Roman" charset="0"/>
                  </a:defRPr>
                </a:lvl1pPr>
                <a:lvl2pPr marL="742950" indent="-285750">
                  <a:defRPr>
                    <a:solidFill>
                      <a:srgbClr val="000000"/>
                    </a:solidFill>
                    <a:latin typeface="Univers 55 Roman" charset="0"/>
                  </a:defRPr>
                </a:lvl2pPr>
                <a:lvl3pPr marL="1143000" indent="-228600">
                  <a:defRPr>
                    <a:solidFill>
                      <a:srgbClr val="000000"/>
                    </a:solidFill>
                    <a:latin typeface="Univers 55 Roman" charset="0"/>
                  </a:defRPr>
                </a:lvl3pPr>
                <a:lvl4pPr marL="1600200" indent="-228600">
                  <a:defRPr>
                    <a:solidFill>
                      <a:srgbClr val="000000"/>
                    </a:solidFill>
                    <a:latin typeface="Univers 55 Roman" charset="0"/>
                  </a:defRPr>
                </a:lvl4pPr>
                <a:lvl5pPr marL="2057400" indent="-228600">
                  <a:defRPr>
                    <a:solidFill>
                      <a:srgbClr val="000000"/>
                    </a:solidFill>
                    <a:latin typeface="Univers 55 Roman" charset="0"/>
                  </a:defRPr>
                </a:lvl5pPr>
                <a:lvl6pPr marL="2514600" indent="-228600" algn="ctr" eaLnBrk="0" fontAlgn="base" hangingPunct="0">
                  <a:spcBef>
                    <a:spcPct val="50000"/>
                  </a:spcBef>
                  <a:spcAft>
                    <a:spcPct val="0"/>
                  </a:spcAft>
                  <a:defRPr>
                    <a:solidFill>
                      <a:srgbClr val="000000"/>
                    </a:solidFill>
                    <a:latin typeface="Univers 55 Roman" charset="0"/>
                  </a:defRPr>
                </a:lvl6pPr>
                <a:lvl7pPr marL="2971800" indent="-228600" algn="ctr" eaLnBrk="0" fontAlgn="base" hangingPunct="0">
                  <a:spcBef>
                    <a:spcPct val="50000"/>
                  </a:spcBef>
                  <a:spcAft>
                    <a:spcPct val="0"/>
                  </a:spcAft>
                  <a:defRPr>
                    <a:solidFill>
                      <a:srgbClr val="000000"/>
                    </a:solidFill>
                    <a:latin typeface="Univers 55 Roman" charset="0"/>
                  </a:defRPr>
                </a:lvl7pPr>
                <a:lvl8pPr marL="3429000" indent="-228600" algn="ctr" eaLnBrk="0" fontAlgn="base" hangingPunct="0">
                  <a:spcBef>
                    <a:spcPct val="50000"/>
                  </a:spcBef>
                  <a:spcAft>
                    <a:spcPct val="0"/>
                  </a:spcAft>
                  <a:defRPr>
                    <a:solidFill>
                      <a:srgbClr val="000000"/>
                    </a:solidFill>
                    <a:latin typeface="Univers 55 Roman" charset="0"/>
                  </a:defRPr>
                </a:lvl8pPr>
                <a:lvl9pPr marL="3886200" indent="-228600" algn="ctr" eaLnBrk="0" fontAlgn="base" hangingPunct="0">
                  <a:spcBef>
                    <a:spcPct val="50000"/>
                  </a:spcBef>
                  <a:spcAft>
                    <a:spcPct val="0"/>
                  </a:spcAft>
                  <a:defRPr>
                    <a:solidFill>
                      <a:srgbClr val="000000"/>
                    </a:solidFill>
                    <a:latin typeface="Univers 55 Roman" charset="0"/>
                  </a:defRPr>
                </a:lvl9pPr>
              </a:lstStyle>
              <a:p>
                <a:pPr algn="l"/>
                <a:endParaRPr lang="de-DE" altLang="de-DE" sz="1600">
                  <a:latin typeface="Arial" panose="020B0604020202020204" pitchFamily="34" charset="0"/>
                </a:endParaRPr>
              </a:p>
            </p:txBody>
          </p:sp>
        </p:grpSp>
        <p:grpSp>
          <p:nvGrpSpPr>
            <p:cNvPr id="3" name="Gruppieren 2"/>
            <p:cNvGrpSpPr/>
            <p:nvPr/>
          </p:nvGrpSpPr>
          <p:grpSpPr>
            <a:xfrm>
              <a:off x="7198132" y="2892829"/>
              <a:ext cx="960175" cy="336550"/>
              <a:chOff x="5989900" y="2924175"/>
              <a:chExt cx="960175" cy="336550"/>
            </a:xfrm>
          </p:grpSpPr>
          <p:sp>
            <p:nvSpPr>
              <p:cNvPr id="50" name="Text Box 12"/>
              <p:cNvSpPr txBox="1">
                <a:spLocks noChangeArrowheads="1"/>
              </p:cNvSpPr>
              <p:nvPr/>
            </p:nvSpPr>
            <p:spPr bwMode="auto">
              <a:xfrm>
                <a:off x="6372225" y="2924175"/>
                <a:ext cx="215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rgbClr val="000000"/>
                    </a:solidFill>
                    <a:latin typeface="Univers 55 Roman" charset="0"/>
                  </a:defRPr>
                </a:lvl1pPr>
                <a:lvl2pPr marL="742950" indent="-285750">
                  <a:defRPr>
                    <a:solidFill>
                      <a:srgbClr val="000000"/>
                    </a:solidFill>
                    <a:latin typeface="Univers 55 Roman" charset="0"/>
                  </a:defRPr>
                </a:lvl2pPr>
                <a:lvl3pPr marL="1143000" indent="-228600">
                  <a:defRPr>
                    <a:solidFill>
                      <a:srgbClr val="000000"/>
                    </a:solidFill>
                    <a:latin typeface="Univers 55 Roman" charset="0"/>
                  </a:defRPr>
                </a:lvl3pPr>
                <a:lvl4pPr marL="1600200" indent="-228600">
                  <a:defRPr>
                    <a:solidFill>
                      <a:srgbClr val="000000"/>
                    </a:solidFill>
                    <a:latin typeface="Univers 55 Roman" charset="0"/>
                  </a:defRPr>
                </a:lvl4pPr>
                <a:lvl5pPr marL="2057400" indent="-228600">
                  <a:defRPr>
                    <a:solidFill>
                      <a:srgbClr val="000000"/>
                    </a:solidFill>
                    <a:latin typeface="Univers 55 Roman" charset="0"/>
                  </a:defRPr>
                </a:lvl5pPr>
                <a:lvl6pPr marL="2514600" indent="-228600" algn="ctr" eaLnBrk="0" fontAlgn="base" hangingPunct="0">
                  <a:spcBef>
                    <a:spcPct val="50000"/>
                  </a:spcBef>
                  <a:spcAft>
                    <a:spcPct val="0"/>
                  </a:spcAft>
                  <a:defRPr>
                    <a:solidFill>
                      <a:srgbClr val="000000"/>
                    </a:solidFill>
                    <a:latin typeface="Univers 55 Roman" charset="0"/>
                  </a:defRPr>
                </a:lvl6pPr>
                <a:lvl7pPr marL="2971800" indent="-228600" algn="ctr" eaLnBrk="0" fontAlgn="base" hangingPunct="0">
                  <a:spcBef>
                    <a:spcPct val="50000"/>
                  </a:spcBef>
                  <a:spcAft>
                    <a:spcPct val="0"/>
                  </a:spcAft>
                  <a:defRPr>
                    <a:solidFill>
                      <a:srgbClr val="000000"/>
                    </a:solidFill>
                    <a:latin typeface="Univers 55 Roman" charset="0"/>
                  </a:defRPr>
                </a:lvl7pPr>
                <a:lvl8pPr marL="3429000" indent="-228600" algn="ctr" eaLnBrk="0" fontAlgn="base" hangingPunct="0">
                  <a:spcBef>
                    <a:spcPct val="50000"/>
                  </a:spcBef>
                  <a:spcAft>
                    <a:spcPct val="0"/>
                  </a:spcAft>
                  <a:defRPr>
                    <a:solidFill>
                      <a:srgbClr val="000000"/>
                    </a:solidFill>
                    <a:latin typeface="Univers 55 Roman" charset="0"/>
                  </a:defRPr>
                </a:lvl8pPr>
                <a:lvl9pPr marL="3886200" indent="-228600" algn="ctr" eaLnBrk="0" fontAlgn="base" hangingPunct="0">
                  <a:spcBef>
                    <a:spcPct val="50000"/>
                  </a:spcBef>
                  <a:spcAft>
                    <a:spcPct val="0"/>
                  </a:spcAft>
                  <a:defRPr>
                    <a:solidFill>
                      <a:srgbClr val="000000"/>
                    </a:solidFill>
                    <a:latin typeface="Univers 55 Roman" charset="0"/>
                  </a:defRPr>
                </a:lvl9pPr>
              </a:lstStyle>
              <a:p>
                <a:r>
                  <a:rPr lang="de-DE" altLang="de-DE" sz="1600" b="1"/>
                  <a:t>V</a:t>
                </a:r>
              </a:p>
            </p:txBody>
          </p:sp>
          <p:sp>
            <p:nvSpPr>
              <p:cNvPr id="51" name="Text Box 14"/>
              <p:cNvSpPr txBox="1">
                <a:spLocks noChangeArrowheads="1"/>
              </p:cNvSpPr>
              <p:nvPr/>
            </p:nvSpPr>
            <p:spPr bwMode="auto">
              <a:xfrm>
                <a:off x="6732588" y="2924175"/>
                <a:ext cx="2174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rgbClr val="000000"/>
                    </a:solidFill>
                    <a:latin typeface="Univers 55 Roman" charset="0"/>
                  </a:defRPr>
                </a:lvl1pPr>
                <a:lvl2pPr marL="742950" indent="-285750">
                  <a:defRPr>
                    <a:solidFill>
                      <a:srgbClr val="000000"/>
                    </a:solidFill>
                    <a:latin typeface="Univers 55 Roman" charset="0"/>
                  </a:defRPr>
                </a:lvl2pPr>
                <a:lvl3pPr marL="1143000" indent="-228600">
                  <a:defRPr>
                    <a:solidFill>
                      <a:srgbClr val="000000"/>
                    </a:solidFill>
                    <a:latin typeface="Univers 55 Roman" charset="0"/>
                  </a:defRPr>
                </a:lvl3pPr>
                <a:lvl4pPr marL="1600200" indent="-228600">
                  <a:defRPr>
                    <a:solidFill>
                      <a:srgbClr val="000000"/>
                    </a:solidFill>
                    <a:latin typeface="Univers 55 Roman" charset="0"/>
                  </a:defRPr>
                </a:lvl4pPr>
                <a:lvl5pPr marL="2057400" indent="-228600">
                  <a:defRPr>
                    <a:solidFill>
                      <a:srgbClr val="000000"/>
                    </a:solidFill>
                    <a:latin typeface="Univers 55 Roman" charset="0"/>
                  </a:defRPr>
                </a:lvl5pPr>
                <a:lvl6pPr marL="2514600" indent="-228600" algn="ctr" eaLnBrk="0" fontAlgn="base" hangingPunct="0">
                  <a:spcBef>
                    <a:spcPct val="50000"/>
                  </a:spcBef>
                  <a:spcAft>
                    <a:spcPct val="0"/>
                  </a:spcAft>
                  <a:defRPr>
                    <a:solidFill>
                      <a:srgbClr val="000000"/>
                    </a:solidFill>
                    <a:latin typeface="Univers 55 Roman" charset="0"/>
                  </a:defRPr>
                </a:lvl6pPr>
                <a:lvl7pPr marL="2971800" indent="-228600" algn="ctr" eaLnBrk="0" fontAlgn="base" hangingPunct="0">
                  <a:spcBef>
                    <a:spcPct val="50000"/>
                  </a:spcBef>
                  <a:spcAft>
                    <a:spcPct val="0"/>
                  </a:spcAft>
                  <a:defRPr>
                    <a:solidFill>
                      <a:srgbClr val="000000"/>
                    </a:solidFill>
                    <a:latin typeface="Univers 55 Roman" charset="0"/>
                  </a:defRPr>
                </a:lvl7pPr>
                <a:lvl8pPr marL="3429000" indent="-228600" algn="ctr" eaLnBrk="0" fontAlgn="base" hangingPunct="0">
                  <a:spcBef>
                    <a:spcPct val="50000"/>
                  </a:spcBef>
                  <a:spcAft>
                    <a:spcPct val="0"/>
                  </a:spcAft>
                  <a:defRPr>
                    <a:solidFill>
                      <a:srgbClr val="000000"/>
                    </a:solidFill>
                    <a:latin typeface="Univers 55 Roman" charset="0"/>
                  </a:defRPr>
                </a:lvl8pPr>
                <a:lvl9pPr marL="3886200" indent="-228600" algn="ctr" eaLnBrk="0" fontAlgn="base" hangingPunct="0">
                  <a:spcBef>
                    <a:spcPct val="50000"/>
                  </a:spcBef>
                  <a:spcAft>
                    <a:spcPct val="0"/>
                  </a:spcAft>
                  <a:defRPr>
                    <a:solidFill>
                      <a:srgbClr val="000000"/>
                    </a:solidFill>
                    <a:latin typeface="Univers 55 Roman" charset="0"/>
                  </a:defRPr>
                </a:lvl9pPr>
              </a:lstStyle>
              <a:p>
                <a:r>
                  <a:rPr lang="de-DE" altLang="de-DE" sz="1600" b="1"/>
                  <a:t>P</a:t>
                </a:r>
              </a:p>
            </p:txBody>
          </p:sp>
          <p:sp>
            <p:nvSpPr>
              <p:cNvPr id="52" name="Text Box 15"/>
              <p:cNvSpPr txBox="1">
                <a:spLocks noChangeArrowheads="1"/>
              </p:cNvSpPr>
              <p:nvPr/>
            </p:nvSpPr>
            <p:spPr bwMode="auto">
              <a:xfrm>
                <a:off x="5989900" y="2924175"/>
                <a:ext cx="288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rgbClr val="000000"/>
                    </a:solidFill>
                    <a:latin typeface="Univers 55 Roman" charset="0"/>
                  </a:defRPr>
                </a:lvl1pPr>
                <a:lvl2pPr marL="742950" indent="-285750">
                  <a:defRPr>
                    <a:solidFill>
                      <a:srgbClr val="000000"/>
                    </a:solidFill>
                    <a:latin typeface="Univers 55 Roman" charset="0"/>
                  </a:defRPr>
                </a:lvl2pPr>
                <a:lvl3pPr marL="1143000" indent="-228600">
                  <a:defRPr>
                    <a:solidFill>
                      <a:srgbClr val="000000"/>
                    </a:solidFill>
                    <a:latin typeface="Univers 55 Roman" charset="0"/>
                  </a:defRPr>
                </a:lvl3pPr>
                <a:lvl4pPr marL="1600200" indent="-228600">
                  <a:defRPr>
                    <a:solidFill>
                      <a:srgbClr val="000000"/>
                    </a:solidFill>
                    <a:latin typeface="Univers 55 Roman" charset="0"/>
                  </a:defRPr>
                </a:lvl4pPr>
                <a:lvl5pPr marL="2057400" indent="-228600">
                  <a:defRPr>
                    <a:solidFill>
                      <a:srgbClr val="000000"/>
                    </a:solidFill>
                    <a:latin typeface="Univers 55 Roman" charset="0"/>
                  </a:defRPr>
                </a:lvl5pPr>
                <a:lvl6pPr marL="2514600" indent="-228600" algn="ctr" eaLnBrk="0" fontAlgn="base" hangingPunct="0">
                  <a:spcBef>
                    <a:spcPct val="50000"/>
                  </a:spcBef>
                  <a:spcAft>
                    <a:spcPct val="0"/>
                  </a:spcAft>
                  <a:defRPr>
                    <a:solidFill>
                      <a:srgbClr val="000000"/>
                    </a:solidFill>
                    <a:latin typeface="Univers 55 Roman" charset="0"/>
                  </a:defRPr>
                </a:lvl6pPr>
                <a:lvl7pPr marL="2971800" indent="-228600" algn="ctr" eaLnBrk="0" fontAlgn="base" hangingPunct="0">
                  <a:spcBef>
                    <a:spcPct val="50000"/>
                  </a:spcBef>
                  <a:spcAft>
                    <a:spcPct val="0"/>
                  </a:spcAft>
                  <a:defRPr>
                    <a:solidFill>
                      <a:srgbClr val="000000"/>
                    </a:solidFill>
                    <a:latin typeface="Univers 55 Roman" charset="0"/>
                  </a:defRPr>
                </a:lvl7pPr>
                <a:lvl8pPr marL="3429000" indent="-228600" algn="ctr" eaLnBrk="0" fontAlgn="base" hangingPunct="0">
                  <a:spcBef>
                    <a:spcPct val="50000"/>
                  </a:spcBef>
                  <a:spcAft>
                    <a:spcPct val="0"/>
                  </a:spcAft>
                  <a:defRPr>
                    <a:solidFill>
                      <a:srgbClr val="000000"/>
                    </a:solidFill>
                    <a:latin typeface="Univers 55 Roman" charset="0"/>
                  </a:defRPr>
                </a:lvl8pPr>
                <a:lvl9pPr marL="3886200" indent="-228600" algn="ctr" eaLnBrk="0" fontAlgn="base" hangingPunct="0">
                  <a:spcBef>
                    <a:spcPct val="50000"/>
                  </a:spcBef>
                  <a:spcAft>
                    <a:spcPct val="0"/>
                  </a:spcAft>
                  <a:defRPr>
                    <a:solidFill>
                      <a:srgbClr val="000000"/>
                    </a:solidFill>
                    <a:latin typeface="Univers 55 Roman" charset="0"/>
                  </a:defRPr>
                </a:lvl9pPr>
              </a:lstStyle>
              <a:p>
                <a:r>
                  <a:rPr lang="de-DE" altLang="de-DE" sz="1600" b="1" dirty="0"/>
                  <a:t>C</a:t>
                </a:r>
              </a:p>
            </p:txBody>
          </p:sp>
        </p:grpSp>
      </p:grpSp>
    </p:spTree>
    <p:extLst>
      <p:ext uri="{BB962C8B-B14F-4D97-AF65-F5344CB8AC3E}">
        <p14:creationId xmlns:p14="http://schemas.microsoft.com/office/powerpoint/2010/main" val="3385787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pic>
        <p:nvPicPr>
          <p:cNvPr id="94" name="Google Shape;94;p2"/>
          <p:cNvPicPr preferRelativeResize="0"/>
          <p:nvPr/>
        </p:nvPicPr>
        <p:blipFill rotWithShape="1">
          <a:blip r:embed="rId3">
            <a:alphaModFix/>
          </a:blip>
          <a:srcRect/>
          <a:stretch/>
        </p:blipFill>
        <p:spPr>
          <a:xfrm>
            <a:off x="3027288" y="0"/>
            <a:ext cx="11433323" cy="6858000"/>
          </a:xfrm>
          <a:prstGeom prst="rect">
            <a:avLst/>
          </a:prstGeom>
          <a:noFill/>
          <a:ln>
            <a:noFill/>
          </a:ln>
        </p:spPr>
      </p:pic>
      <p:sp>
        <p:nvSpPr>
          <p:cNvPr id="95" name="Google Shape;95;p2"/>
          <p:cNvSpPr txBox="1"/>
          <p:nvPr/>
        </p:nvSpPr>
        <p:spPr>
          <a:xfrm>
            <a:off x="3414828" y="572788"/>
            <a:ext cx="6302378" cy="954067"/>
          </a:xfrm>
          <a:prstGeom prst="rect">
            <a:avLst/>
          </a:prstGeom>
          <a:noFill/>
          <a:ln>
            <a:noFill/>
          </a:ln>
        </p:spPr>
        <p:txBody>
          <a:bodyPr spcFirstLastPara="1" wrap="square" lIns="91425" tIns="45700" rIns="91425" bIns="45700" anchor="t" anchorCtr="0">
            <a:spAutoFit/>
          </a:bodyPr>
          <a:lstStyle/>
          <a:p>
            <a:pPr lvl="0"/>
            <a:r>
              <a:rPr lang="es" sz="2800" b="1" dirty="0">
                <a:solidFill>
                  <a:srgbClr val="5A312D"/>
                </a:solidFill>
                <a:latin typeface="Calibri" panose="020F0502020204030204" pitchFamily="34" charset="0"/>
                <a:ea typeface="Bebas Neue"/>
                <a:cs typeface="Calibri" panose="020F0502020204030204" pitchFamily="34" charset="0"/>
                <a:sym typeface="Bebas Neue"/>
              </a:rPr>
              <a:t>Miembros del Consejo con funciones especiales</a:t>
            </a:r>
            <a:endParaRPr sz="1100" b="1" dirty="0">
              <a:latin typeface="Calibri" panose="020F0502020204030204" pitchFamily="34" charset="0"/>
              <a:cs typeface="Calibri" panose="020F0502020204030204" pitchFamily="34" charset="0"/>
            </a:endParaRPr>
          </a:p>
        </p:txBody>
      </p:sp>
      <p:pic>
        <p:nvPicPr>
          <p:cNvPr id="96" name="Google Shape;96;p2"/>
          <p:cNvPicPr preferRelativeResize="0"/>
          <p:nvPr/>
        </p:nvPicPr>
        <p:blipFill rotWithShape="1">
          <a:blip r:embed="rId4">
            <a:alphaModFix/>
          </a:blip>
          <a:srcRect/>
          <a:stretch/>
        </p:blipFill>
        <p:spPr>
          <a:xfrm>
            <a:off x="909638" y="2041830"/>
            <a:ext cx="1100442" cy="1473078"/>
          </a:xfrm>
          <a:prstGeom prst="rect">
            <a:avLst/>
          </a:prstGeom>
          <a:noFill/>
          <a:ln>
            <a:noFill/>
          </a:ln>
        </p:spPr>
      </p:pic>
      <p:sp>
        <p:nvSpPr>
          <p:cNvPr id="97" name="Google Shape;97;p2"/>
          <p:cNvSpPr txBox="1"/>
          <p:nvPr/>
        </p:nvSpPr>
        <p:spPr>
          <a:xfrm>
            <a:off x="3252639" y="1586590"/>
            <a:ext cx="7039357" cy="5069040"/>
          </a:xfrm>
          <a:prstGeom prst="rect">
            <a:avLst/>
          </a:prstGeom>
          <a:noFill/>
          <a:ln>
            <a:noFill/>
          </a:ln>
        </p:spPr>
        <p:txBody>
          <a:bodyPr spcFirstLastPara="1" wrap="square" lIns="91425" tIns="45700" rIns="91425" bIns="45700" anchor="t" anchorCtr="0">
            <a:spAutoFit/>
          </a:bodyPr>
          <a:lstStyle/>
          <a:p>
            <a:pPr eaLnBrk="1" hangingPunct="1">
              <a:lnSpc>
                <a:spcPct val="110000"/>
              </a:lnSpc>
              <a:buClr>
                <a:schemeClr val="tx1"/>
              </a:buClr>
              <a:tabLst/>
            </a:pPr>
            <a:r>
              <a:rPr lang="es" altLang="de-DE" sz="2000" b="1" dirty="0">
                <a:latin typeface="Calibri" panose="020F0502020204030204" pitchFamily="34" charset="0"/>
                <a:cs typeface="Calibri" panose="020F0502020204030204" pitchFamily="34" charset="0"/>
              </a:rPr>
              <a:t>Alcalde</a:t>
            </a:r>
          </a:p>
          <a:p>
            <a:pPr marL="285750" indent="-285750" eaLnBrk="1" hangingPunct="1">
              <a:lnSpc>
                <a:spcPct val="110000"/>
              </a:lnSpc>
              <a:buClr>
                <a:schemeClr val="tx1"/>
              </a:buClr>
              <a:buFont typeface="Arial" panose="020B0604020202020204" pitchFamily="34" charset="0"/>
              <a:buChar char="•"/>
              <a:tabLst/>
            </a:pPr>
            <a:r>
              <a:rPr lang="es" altLang="de-DE" sz="1800" b="1" dirty="0">
                <a:latin typeface="Calibri" panose="020F0502020204030204" pitchFamily="34" charset="0"/>
                <a:cs typeface="Calibri" panose="020F0502020204030204" pitchFamily="34" charset="0"/>
              </a:rPr>
              <a:t>Presidente del Consejo y de la Comisión Principal
Garantiza el desarrollo ordenado y puntual del debate</a:t>
            </a:r>
          </a:p>
          <a:p>
            <a:pPr marL="285750" indent="-285750" eaLnBrk="1" hangingPunct="1">
              <a:lnSpc>
                <a:spcPct val="110000"/>
              </a:lnSpc>
              <a:buClr>
                <a:schemeClr val="tx1"/>
              </a:buClr>
              <a:buFont typeface="Arial" panose="020B0604020202020204" pitchFamily="34" charset="0"/>
              <a:buChar char="•"/>
              <a:tabLst/>
            </a:pPr>
            <a:endParaRPr lang="es" altLang="de-DE" sz="1800" b="1" dirty="0">
              <a:latin typeface="Calibri" panose="020F0502020204030204" pitchFamily="34" charset="0"/>
              <a:cs typeface="Calibri" panose="020F0502020204030204" pitchFamily="34" charset="0"/>
            </a:endParaRPr>
          </a:p>
          <a:p>
            <a:pPr marL="342900" indent="-342900" eaLnBrk="1" hangingPunct="1">
              <a:lnSpc>
                <a:spcPct val="110000"/>
              </a:lnSpc>
              <a:buClr>
                <a:schemeClr val="tx1"/>
              </a:buClr>
              <a:buFont typeface="Wingdings" panose="05000000000000000000" pitchFamily="2" charset="2"/>
              <a:buNone/>
              <a:tabLst/>
            </a:pPr>
            <a:r>
              <a:rPr lang="es" altLang="de-DE" sz="2000" b="1" dirty="0">
                <a:latin typeface="Calibri" panose="020F0502020204030204" pitchFamily="34" charset="0"/>
                <a:cs typeface="Calibri" panose="020F0502020204030204" pitchFamily="34" charset="0"/>
              </a:rPr>
              <a:t>Presidente del grupo parlamentario</a:t>
            </a:r>
          </a:p>
          <a:p>
            <a:pPr marL="342900" indent="-342900" eaLnBrk="1" hangingPunct="1">
              <a:lnSpc>
                <a:spcPct val="110000"/>
              </a:lnSpc>
              <a:buClr>
                <a:schemeClr val="tx1"/>
              </a:buClr>
              <a:buFont typeface="Arial" panose="020B0604020202020204" pitchFamily="34" charset="0"/>
              <a:buChar char="•"/>
              <a:tabLst/>
            </a:pPr>
            <a:r>
              <a:rPr lang="es" altLang="de-DE" sz="1800" b="1" dirty="0">
                <a:latin typeface="Calibri" panose="020F0502020204030204" pitchFamily="34" charset="0"/>
                <a:cs typeface="Calibri" panose="020F0502020204030204" pitchFamily="34" charset="0"/>
              </a:rPr>
              <a:t>Garantiza el desarrollo ordenado y puntual del debate en el grupo parlamentario
Busca el consenso en cuestiones relacionadas con los objetivos y las estrategias
Llega a acuerdos con los presidentes de otros grupos parlamentarios</a:t>
            </a:r>
          </a:p>
          <a:p>
            <a:pPr marL="342900" indent="-342900" eaLnBrk="1" hangingPunct="1">
              <a:lnSpc>
                <a:spcPct val="110000"/>
              </a:lnSpc>
              <a:buClr>
                <a:schemeClr val="tx1"/>
              </a:buClr>
              <a:buFont typeface="Arial" panose="020B0604020202020204" pitchFamily="34" charset="0"/>
              <a:buChar char="•"/>
              <a:tabLst/>
            </a:pPr>
            <a:endParaRPr lang="es" altLang="de-DE" sz="1800" b="1" dirty="0">
              <a:latin typeface="Calibri" panose="020F0502020204030204" pitchFamily="34" charset="0"/>
              <a:cs typeface="Calibri" panose="020F0502020204030204" pitchFamily="34" charset="0"/>
            </a:endParaRPr>
          </a:p>
          <a:p>
            <a:pPr marL="342900" indent="-342900" eaLnBrk="1" hangingPunct="1">
              <a:lnSpc>
                <a:spcPct val="110000"/>
              </a:lnSpc>
              <a:buClr>
                <a:schemeClr val="tx1"/>
              </a:buClr>
              <a:buFont typeface="Wingdings" panose="05000000000000000000" pitchFamily="2" charset="2"/>
              <a:buNone/>
              <a:tabLst/>
            </a:pPr>
            <a:r>
              <a:rPr lang="es" altLang="de-DE" sz="2000" b="1" dirty="0">
                <a:latin typeface="Calibri" panose="020F0502020204030204" pitchFamily="34" charset="0"/>
                <a:cs typeface="Calibri" panose="020F0502020204030204" pitchFamily="34" charset="0"/>
              </a:rPr>
              <a:t>Presidente de la comisión</a:t>
            </a:r>
          </a:p>
          <a:p>
            <a:pPr marL="342900" indent="-342900" eaLnBrk="1" hangingPunct="1">
              <a:lnSpc>
                <a:spcPct val="110000"/>
              </a:lnSpc>
              <a:buClr>
                <a:schemeClr val="tx1"/>
              </a:buClr>
              <a:buFont typeface="Arial" panose="020B0604020202020204" pitchFamily="34" charset="0"/>
              <a:buChar char="•"/>
              <a:tabLst/>
            </a:pPr>
            <a:r>
              <a:rPr lang="es" altLang="de-DE" sz="1800" b="1" dirty="0">
                <a:latin typeface="Calibri" panose="020F0502020204030204" pitchFamily="34" charset="0"/>
                <a:cs typeface="Calibri" panose="020F0502020204030204" pitchFamily="34" charset="0"/>
              </a:rPr>
              <a:t>Garantiza el desarrollo ordenado y puntual del debate en la comisión
Resume los resultados de las deliberaciones como recomendación para una resolución</a:t>
            </a:r>
            <a:endParaRPr lang="de-DE" altLang="de-DE" sz="1800" dirty="0">
              <a:latin typeface="Calibri" panose="020F0502020204030204" pitchFamily="34" charset="0"/>
              <a:cs typeface="Calibri" panose="020F0502020204030204" pitchFamily="34" charset="0"/>
            </a:endParaRPr>
          </a:p>
        </p:txBody>
      </p:sp>
      <p:pic>
        <p:nvPicPr>
          <p:cNvPr id="98" name="Google Shape;98;p2"/>
          <p:cNvPicPr preferRelativeResize="0"/>
          <p:nvPr/>
        </p:nvPicPr>
        <p:blipFill rotWithShape="1">
          <a:blip r:embed="rId5">
            <a:alphaModFix/>
          </a:blip>
          <a:srcRect/>
          <a:stretch/>
        </p:blipFill>
        <p:spPr>
          <a:xfrm>
            <a:off x="464660" y="6110655"/>
            <a:ext cx="1990398" cy="417984"/>
          </a:xfrm>
          <a:prstGeom prst="rect">
            <a:avLst/>
          </a:prstGeom>
          <a:noFill/>
          <a:ln>
            <a:noFill/>
          </a:ln>
        </p:spPr>
      </p:pic>
      <p:pic>
        <p:nvPicPr>
          <p:cNvPr id="99" name="Google Shape;99;p2"/>
          <p:cNvPicPr preferRelativeResize="0"/>
          <p:nvPr/>
        </p:nvPicPr>
        <p:blipFill rotWithShape="1">
          <a:blip r:embed="rId6">
            <a:alphaModFix/>
          </a:blip>
          <a:srcRect/>
          <a:stretch/>
        </p:blipFill>
        <p:spPr>
          <a:xfrm>
            <a:off x="483991" y="7309514"/>
            <a:ext cx="369332" cy="369332"/>
          </a:xfrm>
          <a:prstGeom prst="rect">
            <a:avLst/>
          </a:prstGeom>
          <a:noFill/>
          <a:ln>
            <a:noFill/>
          </a:ln>
        </p:spPr>
      </p:pic>
      <p:pic>
        <p:nvPicPr>
          <p:cNvPr id="100" name="Google Shape;100;p2"/>
          <p:cNvPicPr preferRelativeResize="0"/>
          <p:nvPr/>
        </p:nvPicPr>
        <p:blipFill rotWithShape="1">
          <a:blip r:embed="rId7">
            <a:alphaModFix/>
          </a:blip>
          <a:srcRect/>
          <a:stretch/>
        </p:blipFill>
        <p:spPr>
          <a:xfrm>
            <a:off x="1017903" y="7311846"/>
            <a:ext cx="369332" cy="369332"/>
          </a:xfrm>
          <a:prstGeom prst="rect">
            <a:avLst/>
          </a:prstGeom>
          <a:noFill/>
          <a:ln>
            <a:noFill/>
          </a:ln>
        </p:spPr>
      </p:pic>
      <p:pic>
        <p:nvPicPr>
          <p:cNvPr id="101" name="Google Shape;101;p2"/>
          <p:cNvPicPr preferRelativeResize="0"/>
          <p:nvPr/>
        </p:nvPicPr>
        <p:blipFill rotWithShape="1">
          <a:blip r:embed="rId8">
            <a:alphaModFix/>
          </a:blip>
          <a:srcRect/>
          <a:stretch/>
        </p:blipFill>
        <p:spPr>
          <a:xfrm>
            <a:off x="1551814" y="7309514"/>
            <a:ext cx="369332" cy="369332"/>
          </a:xfrm>
          <a:prstGeom prst="rect">
            <a:avLst/>
          </a:prstGeom>
          <a:noFill/>
          <a:ln>
            <a:noFill/>
          </a:ln>
        </p:spPr>
      </p:pic>
      <p:pic>
        <p:nvPicPr>
          <p:cNvPr id="102" name="Google Shape;102;p2"/>
          <p:cNvPicPr preferRelativeResize="0"/>
          <p:nvPr/>
        </p:nvPicPr>
        <p:blipFill rotWithShape="1">
          <a:blip r:embed="rId9">
            <a:alphaModFix/>
          </a:blip>
          <a:srcRect/>
          <a:stretch/>
        </p:blipFill>
        <p:spPr>
          <a:xfrm>
            <a:off x="2085726" y="7307182"/>
            <a:ext cx="369332" cy="369332"/>
          </a:xfrm>
          <a:prstGeom prst="rect">
            <a:avLst/>
          </a:prstGeom>
          <a:noFill/>
          <a:ln>
            <a:noFill/>
          </a:ln>
        </p:spPr>
      </p:pic>
      <p:sp>
        <p:nvSpPr>
          <p:cNvPr id="103" name="Google Shape;103;p2"/>
          <p:cNvSpPr txBox="1"/>
          <p:nvPr/>
        </p:nvSpPr>
        <p:spPr>
          <a:xfrm>
            <a:off x="381230" y="5678865"/>
            <a:ext cx="229917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b="1">
                <a:solidFill>
                  <a:srgbClr val="7F7F7F"/>
                </a:solidFill>
                <a:latin typeface="Poppins"/>
                <a:ea typeface="Poppins"/>
                <a:cs typeface="Poppins"/>
                <a:sym typeface="Poppins"/>
              </a:rPr>
              <a:t>loess-project.eu</a:t>
            </a:r>
            <a:endParaRPr/>
          </a:p>
        </p:txBody>
      </p:sp>
      <p:pic>
        <p:nvPicPr>
          <p:cNvPr id="104" name="Google Shape;104;p2"/>
          <p:cNvPicPr preferRelativeResize="0"/>
          <p:nvPr/>
        </p:nvPicPr>
        <p:blipFill rotWithShape="1">
          <a:blip r:embed="rId10">
            <a:alphaModFix/>
          </a:blip>
          <a:srcRect/>
          <a:stretch/>
        </p:blipFill>
        <p:spPr>
          <a:xfrm>
            <a:off x="483991" y="5215611"/>
            <a:ext cx="339241" cy="339241"/>
          </a:xfrm>
          <a:prstGeom prst="rect">
            <a:avLst/>
          </a:prstGeom>
          <a:noFill/>
          <a:ln>
            <a:noFill/>
          </a:ln>
        </p:spPr>
      </p:pic>
      <p:sp>
        <p:nvSpPr>
          <p:cNvPr id="105" name="Google Shape;105;p2"/>
          <p:cNvSpPr txBox="1"/>
          <p:nvPr/>
        </p:nvSpPr>
        <p:spPr>
          <a:xfrm>
            <a:off x="853323" y="5279869"/>
            <a:ext cx="151205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000">
                <a:solidFill>
                  <a:srgbClr val="7F7F7F"/>
                </a:solidFill>
                <a:latin typeface="Poppins"/>
                <a:ea typeface="Poppins"/>
                <a:cs typeface="Poppins"/>
                <a:sym typeface="Poppins"/>
              </a:rPr>
              <a:t>LOESSproject</a:t>
            </a:r>
            <a:endParaRPr sz="1000">
              <a:solidFill>
                <a:srgbClr val="7F7F7F"/>
              </a:solidFill>
              <a:latin typeface="Poppins"/>
              <a:ea typeface="Poppins"/>
              <a:cs typeface="Poppins"/>
              <a:sym typeface="Poppins"/>
            </a:endParaRPr>
          </a:p>
        </p:txBody>
      </p:sp>
      <p:pic>
        <p:nvPicPr>
          <p:cNvPr id="14" name="Picture 13" descr="Rede Fraktionsvorsitzend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a:xfrm flipH="1">
            <a:off x="10229117" y="371639"/>
            <a:ext cx="1657819" cy="2283027"/>
          </a:xfrm>
          <a:prstGeom prst="rect">
            <a:avLst/>
          </a:prstGeom>
        </p:spPr>
      </p:pic>
      <p:sp>
        <p:nvSpPr>
          <p:cNvPr id="2" name="Textfeld 1">
            <a:extLst>
              <a:ext uri="{FF2B5EF4-FFF2-40B4-BE49-F238E27FC236}">
                <a16:creationId xmlns:a16="http://schemas.microsoft.com/office/drawing/2014/main" id="{479A0C69-60E3-36E5-FE57-CDAE6B532AB6}"/>
              </a:ext>
            </a:extLst>
          </p:cNvPr>
          <p:cNvSpPr txBox="1"/>
          <p:nvPr/>
        </p:nvSpPr>
        <p:spPr>
          <a:xfrm>
            <a:off x="10115584" y="2683911"/>
            <a:ext cx="1913130" cy="830997"/>
          </a:xfrm>
          <a:prstGeom prst="rect">
            <a:avLst/>
          </a:prstGeom>
          <a:noFill/>
        </p:spPr>
        <p:txBody>
          <a:bodyPr wrap="square" rtlCol="0">
            <a:spAutoFit/>
          </a:bodyPr>
          <a:lstStyle/>
          <a:p>
            <a:r>
              <a:rPr lang="de-DE" sz="1200" dirty="0"/>
              <a:t>Estudiante que está desempañando el papel de portavoz en una comisión. Imagen de Bonn Science Shop</a:t>
            </a:r>
          </a:p>
        </p:txBody>
      </p:sp>
    </p:spTree>
    <p:extLst>
      <p:ext uri="{BB962C8B-B14F-4D97-AF65-F5344CB8AC3E}">
        <p14:creationId xmlns:p14="http://schemas.microsoft.com/office/powerpoint/2010/main" val="1953956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pic>
        <p:nvPicPr>
          <p:cNvPr id="94" name="Google Shape;94;p2"/>
          <p:cNvPicPr preferRelativeResize="0"/>
          <p:nvPr/>
        </p:nvPicPr>
        <p:blipFill rotWithShape="1">
          <a:blip r:embed="rId3">
            <a:alphaModFix/>
          </a:blip>
          <a:srcRect/>
          <a:stretch/>
        </p:blipFill>
        <p:spPr>
          <a:xfrm>
            <a:off x="3027288" y="0"/>
            <a:ext cx="11433323" cy="6858000"/>
          </a:xfrm>
          <a:prstGeom prst="rect">
            <a:avLst/>
          </a:prstGeom>
          <a:noFill/>
          <a:ln>
            <a:noFill/>
          </a:ln>
        </p:spPr>
      </p:pic>
      <p:sp>
        <p:nvSpPr>
          <p:cNvPr id="95" name="Google Shape;95;p2"/>
          <p:cNvSpPr txBox="1"/>
          <p:nvPr/>
        </p:nvSpPr>
        <p:spPr>
          <a:xfrm>
            <a:off x="3537658" y="1337062"/>
            <a:ext cx="7777048" cy="523180"/>
          </a:xfrm>
          <a:prstGeom prst="rect">
            <a:avLst/>
          </a:prstGeom>
          <a:noFill/>
          <a:ln>
            <a:noFill/>
          </a:ln>
        </p:spPr>
        <p:txBody>
          <a:bodyPr spcFirstLastPara="1" wrap="square" lIns="91425" tIns="45700" rIns="91425" bIns="45700" anchor="t" anchorCtr="0">
            <a:spAutoFit/>
          </a:bodyPr>
          <a:lstStyle/>
          <a:p>
            <a:pPr lvl="0"/>
            <a:r>
              <a:rPr lang="es" sz="2800" b="1" dirty="0">
                <a:solidFill>
                  <a:srgbClr val="5A312D"/>
                </a:solidFill>
                <a:latin typeface="Calibri" panose="020F0502020204030204" pitchFamily="34" charset="0"/>
                <a:ea typeface="Bebas Neue"/>
                <a:cs typeface="Calibri" panose="020F0502020204030204" pitchFamily="34" charset="0"/>
                <a:sym typeface="Bebas Neue"/>
              </a:rPr>
              <a:t>Programa del juego de simulación</a:t>
            </a:r>
            <a:endParaRPr sz="1100" b="1" dirty="0">
              <a:latin typeface="Calibri" panose="020F0502020204030204" pitchFamily="34" charset="0"/>
              <a:cs typeface="Calibri" panose="020F0502020204030204" pitchFamily="34" charset="0"/>
            </a:endParaRPr>
          </a:p>
        </p:txBody>
      </p:sp>
      <p:pic>
        <p:nvPicPr>
          <p:cNvPr id="96" name="Google Shape;96;p2"/>
          <p:cNvPicPr preferRelativeResize="0"/>
          <p:nvPr/>
        </p:nvPicPr>
        <p:blipFill rotWithShape="1">
          <a:blip r:embed="rId4">
            <a:alphaModFix/>
          </a:blip>
          <a:srcRect/>
          <a:stretch/>
        </p:blipFill>
        <p:spPr>
          <a:xfrm>
            <a:off x="909638" y="2041830"/>
            <a:ext cx="1100442" cy="1473078"/>
          </a:xfrm>
          <a:prstGeom prst="rect">
            <a:avLst/>
          </a:prstGeom>
          <a:noFill/>
          <a:ln>
            <a:noFill/>
          </a:ln>
        </p:spPr>
      </p:pic>
      <p:pic>
        <p:nvPicPr>
          <p:cNvPr id="98" name="Google Shape;98;p2"/>
          <p:cNvPicPr preferRelativeResize="0"/>
          <p:nvPr/>
        </p:nvPicPr>
        <p:blipFill rotWithShape="1">
          <a:blip r:embed="rId5">
            <a:alphaModFix/>
          </a:blip>
          <a:srcRect/>
          <a:stretch/>
        </p:blipFill>
        <p:spPr>
          <a:xfrm>
            <a:off x="464660" y="6110655"/>
            <a:ext cx="1990398" cy="417984"/>
          </a:xfrm>
          <a:prstGeom prst="rect">
            <a:avLst/>
          </a:prstGeom>
          <a:noFill/>
          <a:ln>
            <a:noFill/>
          </a:ln>
        </p:spPr>
      </p:pic>
      <p:pic>
        <p:nvPicPr>
          <p:cNvPr id="99" name="Google Shape;99;p2"/>
          <p:cNvPicPr preferRelativeResize="0"/>
          <p:nvPr/>
        </p:nvPicPr>
        <p:blipFill rotWithShape="1">
          <a:blip r:embed="rId6">
            <a:alphaModFix/>
          </a:blip>
          <a:srcRect/>
          <a:stretch/>
        </p:blipFill>
        <p:spPr>
          <a:xfrm>
            <a:off x="483991" y="7309514"/>
            <a:ext cx="369332" cy="369332"/>
          </a:xfrm>
          <a:prstGeom prst="rect">
            <a:avLst/>
          </a:prstGeom>
          <a:noFill/>
          <a:ln>
            <a:noFill/>
          </a:ln>
        </p:spPr>
      </p:pic>
      <p:pic>
        <p:nvPicPr>
          <p:cNvPr id="100" name="Google Shape;100;p2"/>
          <p:cNvPicPr preferRelativeResize="0"/>
          <p:nvPr/>
        </p:nvPicPr>
        <p:blipFill rotWithShape="1">
          <a:blip r:embed="rId7">
            <a:alphaModFix/>
          </a:blip>
          <a:srcRect/>
          <a:stretch/>
        </p:blipFill>
        <p:spPr>
          <a:xfrm>
            <a:off x="1017903" y="7311846"/>
            <a:ext cx="369332" cy="369332"/>
          </a:xfrm>
          <a:prstGeom prst="rect">
            <a:avLst/>
          </a:prstGeom>
          <a:noFill/>
          <a:ln>
            <a:noFill/>
          </a:ln>
        </p:spPr>
      </p:pic>
      <p:pic>
        <p:nvPicPr>
          <p:cNvPr id="101" name="Google Shape;101;p2"/>
          <p:cNvPicPr preferRelativeResize="0"/>
          <p:nvPr/>
        </p:nvPicPr>
        <p:blipFill rotWithShape="1">
          <a:blip r:embed="rId8">
            <a:alphaModFix/>
          </a:blip>
          <a:srcRect/>
          <a:stretch/>
        </p:blipFill>
        <p:spPr>
          <a:xfrm>
            <a:off x="1551814" y="7309514"/>
            <a:ext cx="369332" cy="369332"/>
          </a:xfrm>
          <a:prstGeom prst="rect">
            <a:avLst/>
          </a:prstGeom>
          <a:noFill/>
          <a:ln>
            <a:noFill/>
          </a:ln>
        </p:spPr>
      </p:pic>
      <p:pic>
        <p:nvPicPr>
          <p:cNvPr id="102" name="Google Shape;102;p2"/>
          <p:cNvPicPr preferRelativeResize="0"/>
          <p:nvPr/>
        </p:nvPicPr>
        <p:blipFill rotWithShape="1">
          <a:blip r:embed="rId9">
            <a:alphaModFix/>
          </a:blip>
          <a:srcRect/>
          <a:stretch/>
        </p:blipFill>
        <p:spPr>
          <a:xfrm>
            <a:off x="2085726" y="7307182"/>
            <a:ext cx="369332" cy="369332"/>
          </a:xfrm>
          <a:prstGeom prst="rect">
            <a:avLst/>
          </a:prstGeom>
          <a:noFill/>
          <a:ln>
            <a:noFill/>
          </a:ln>
        </p:spPr>
      </p:pic>
      <p:sp>
        <p:nvSpPr>
          <p:cNvPr id="103" name="Google Shape;103;p2"/>
          <p:cNvSpPr txBox="1"/>
          <p:nvPr/>
        </p:nvSpPr>
        <p:spPr>
          <a:xfrm>
            <a:off x="381230" y="5678865"/>
            <a:ext cx="229917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b="1">
                <a:solidFill>
                  <a:srgbClr val="7F7F7F"/>
                </a:solidFill>
                <a:latin typeface="Poppins"/>
                <a:ea typeface="Poppins"/>
                <a:cs typeface="Poppins"/>
                <a:sym typeface="Poppins"/>
              </a:rPr>
              <a:t>loess-project.eu</a:t>
            </a:r>
            <a:endParaRPr/>
          </a:p>
        </p:txBody>
      </p:sp>
      <p:pic>
        <p:nvPicPr>
          <p:cNvPr id="104" name="Google Shape;104;p2"/>
          <p:cNvPicPr preferRelativeResize="0"/>
          <p:nvPr/>
        </p:nvPicPr>
        <p:blipFill rotWithShape="1">
          <a:blip r:embed="rId10">
            <a:alphaModFix/>
          </a:blip>
          <a:srcRect/>
          <a:stretch/>
        </p:blipFill>
        <p:spPr>
          <a:xfrm>
            <a:off x="483991" y="5215611"/>
            <a:ext cx="339241" cy="339241"/>
          </a:xfrm>
          <a:prstGeom prst="rect">
            <a:avLst/>
          </a:prstGeom>
          <a:noFill/>
          <a:ln>
            <a:noFill/>
          </a:ln>
        </p:spPr>
      </p:pic>
      <p:sp>
        <p:nvSpPr>
          <p:cNvPr id="105" name="Google Shape;105;p2"/>
          <p:cNvSpPr txBox="1"/>
          <p:nvPr/>
        </p:nvSpPr>
        <p:spPr>
          <a:xfrm>
            <a:off x="853323" y="5279869"/>
            <a:ext cx="151205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000">
                <a:solidFill>
                  <a:srgbClr val="7F7F7F"/>
                </a:solidFill>
                <a:latin typeface="Poppins"/>
                <a:ea typeface="Poppins"/>
                <a:cs typeface="Poppins"/>
                <a:sym typeface="Poppins"/>
              </a:rPr>
              <a:t>LOESSproject</a:t>
            </a:r>
            <a:endParaRPr sz="1000">
              <a:solidFill>
                <a:srgbClr val="7F7F7F"/>
              </a:solidFill>
              <a:latin typeface="Poppins"/>
              <a:ea typeface="Poppins"/>
              <a:cs typeface="Poppins"/>
              <a:sym typeface="Poppins"/>
            </a:endParaRPr>
          </a:p>
        </p:txBody>
      </p:sp>
      <p:sp>
        <p:nvSpPr>
          <p:cNvPr id="15" name="Rectangle 8"/>
          <p:cNvSpPr txBox="1">
            <a:spLocks noChangeArrowheads="1"/>
          </p:cNvSpPr>
          <p:nvPr/>
        </p:nvSpPr>
        <p:spPr>
          <a:xfrm>
            <a:off x="3537658" y="2065321"/>
            <a:ext cx="6635750" cy="468788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342900" indent="-342900" algn="l">
              <a:lnSpc>
                <a:spcPct val="105000"/>
              </a:lnSpc>
              <a:spcBef>
                <a:spcPts val="600"/>
              </a:spcBef>
              <a:spcAft>
                <a:spcPts val="600"/>
              </a:spcAft>
              <a:tabLst>
                <a:tab pos="2511425" algn="l"/>
              </a:tabLst>
            </a:pPr>
            <a:r>
              <a:rPr lang="es" altLang="de-DE" sz="1600" b="1" dirty="0">
                <a:latin typeface="Calibri" panose="020F0502020204030204" pitchFamily="34" charset="0"/>
                <a:cs typeface="Calibri" panose="020F0502020204030204" pitchFamily="34" charset="0"/>
              </a:rPr>
              <a:t>09:30-09:50 	Fase de lectura
09:50-10:30 	Primera reunión del grupo parlamentario
10:30-10:40	Descanso
10:40-10:50 	Primera reunión del consejo
10:50-11:50 	Trabajo en la comisión
11:50-12:20 	Segunda reunión del grupo parlamentario
12:20-12:30 	Descanso
12:30-12:50 	Segunda reunión del consejo
12:50-13:10 	Evaluación</a:t>
            </a:r>
            <a:endParaRPr lang="de-DE" altLang="de-DE" sz="1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16759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6"/>
          <p:cNvPicPr preferRelativeResize="0"/>
          <p:nvPr/>
        </p:nvPicPr>
        <p:blipFill rotWithShape="1">
          <a:blip r:embed="rId3">
            <a:alphaModFix/>
          </a:blip>
          <a:srcRect/>
          <a:stretch/>
        </p:blipFill>
        <p:spPr>
          <a:xfrm>
            <a:off x="1" y="-1178159"/>
            <a:ext cx="12195662" cy="8130441"/>
          </a:xfrm>
          <a:prstGeom prst="rect">
            <a:avLst/>
          </a:prstGeom>
          <a:noFill/>
          <a:ln>
            <a:noFill/>
          </a:ln>
        </p:spPr>
      </p:pic>
      <p:sp>
        <p:nvSpPr>
          <p:cNvPr id="162" name="Google Shape;162;p6"/>
          <p:cNvSpPr txBox="1"/>
          <p:nvPr/>
        </p:nvSpPr>
        <p:spPr>
          <a:xfrm>
            <a:off x="5122084" y="3866661"/>
            <a:ext cx="1947841"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000">
                <a:solidFill>
                  <a:schemeClr val="lt1"/>
                </a:solidFill>
                <a:latin typeface="Bebas Neue"/>
                <a:ea typeface="Bebas Neue"/>
                <a:cs typeface="Bebas Neue"/>
                <a:sym typeface="Bebas Neue"/>
              </a:rPr>
              <a:t>MÁS INFORMACIÓN</a:t>
            </a:r>
            <a:endParaRPr/>
          </a:p>
        </p:txBody>
      </p:sp>
      <p:sp>
        <p:nvSpPr>
          <p:cNvPr id="163" name="Google Shape;163;p6"/>
          <p:cNvSpPr txBox="1"/>
          <p:nvPr/>
        </p:nvSpPr>
        <p:spPr>
          <a:xfrm>
            <a:off x="4565461" y="4382417"/>
            <a:ext cx="3061077"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200" b="1">
                <a:solidFill>
                  <a:schemeClr val="lt1"/>
                </a:solidFill>
                <a:latin typeface="Poppins"/>
                <a:ea typeface="Poppins"/>
                <a:cs typeface="Poppins"/>
                <a:sym typeface="Poppins"/>
              </a:rPr>
              <a:t>loess-project.eu</a:t>
            </a:r>
            <a:endParaRPr/>
          </a:p>
        </p:txBody>
      </p:sp>
      <p:pic>
        <p:nvPicPr>
          <p:cNvPr id="164" name="Google Shape;164;p6"/>
          <p:cNvPicPr preferRelativeResize="0"/>
          <p:nvPr/>
        </p:nvPicPr>
        <p:blipFill rotWithShape="1">
          <a:blip r:embed="rId4">
            <a:alphaModFix/>
          </a:blip>
          <a:srcRect/>
          <a:stretch/>
        </p:blipFill>
        <p:spPr>
          <a:xfrm>
            <a:off x="5949378" y="4775062"/>
            <a:ext cx="293242" cy="293242"/>
          </a:xfrm>
          <a:prstGeom prst="rect">
            <a:avLst/>
          </a:prstGeom>
          <a:noFill/>
          <a:ln>
            <a:noFill/>
          </a:ln>
        </p:spPr>
      </p:pic>
      <p:pic>
        <p:nvPicPr>
          <p:cNvPr id="165" name="Google Shape;165;p6"/>
          <p:cNvPicPr preferRelativeResize="0"/>
          <p:nvPr/>
        </p:nvPicPr>
        <p:blipFill rotWithShape="1">
          <a:blip r:embed="rId5">
            <a:alphaModFix/>
          </a:blip>
          <a:srcRect r="69953"/>
          <a:stretch/>
        </p:blipFill>
        <p:spPr>
          <a:xfrm>
            <a:off x="6340466" y="5986257"/>
            <a:ext cx="425460" cy="297352"/>
          </a:xfrm>
          <a:prstGeom prst="rect">
            <a:avLst/>
          </a:prstGeom>
          <a:noFill/>
          <a:ln>
            <a:noFill/>
          </a:ln>
        </p:spPr>
      </p:pic>
      <p:sp>
        <p:nvSpPr>
          <p:cNvPr id="166" name="Google Shape;166;p6"/>
          <p:cNvSpPr txBox="1"/>
          <p:nvPr/>
        </p:nvSpPr>
        <p:spPr>
          <a:xfrm>
            <a:off x="3808682" y="6358142"/>
            <a:ext cx="4574629" cy="1092566"/>
          </a:xfrm>
          <a:prstGeom prst="rect">
            <a:avLst/>
          </a:prstGeom>
          <a:noFill/>
          <a:ln>
            <a:noFill/>
          </a:ln>
        </p:spPr>
        <p:txBody>
          <a:bodyPr spcFirstLastPara="1" wrap="square" lIns="91425" tIns="45700" rIns="91425" bIns="45700" anchor="t" anchorCtr="0">
            <a:spAutoFit/>
          </a:bodyPr>
          <a:lstStyle/>
          <a:p>
            <a:pPr algn="ctr"/>
            <a:r>
              <a:rPr lang="es" sz="1000">
                <a:solidFill>
                  <a:schemeClr val="bg1"/>
                </a:solidFill>
                <a:ea typeface="Verdana"/>
                <a:sym typeface="Poppins"/>
              </a:rPr>
              <a:t>LOESS ha recibido financiación del programa de investigación e innovación Horizonte Europa de la Unión Europea en el marco del acuerdo de subvención n.º 101112707</a:t>
            </a:r>
          </a:p>
          <a:p>
            <a:pPr algn="ctr"/>
            <a:endParaRPr lang="es-ES" sz="700">
              <a:solidFill>
                <a:srgbClr val="FFFFFF"/>
              </a:solidFill>
              <a:latin typeface="Poppins"/>
              <a:ea typeface="Verdana"/>
              <a:cs typeface="Poppins"/>
            </a:endParaRPr>
          </a:p>
          <a:p>
            <a:pPr algn="ctr"/>
            <a:br>
              <a:rPr lang="en-US"/>
            </a:br>
            <a:endParaRPr lang="es"/>
          </a:p>
        </p:txBody>
      </p:sp>
      <p:pic>
        <p:nvPicPr>
          <p:cNvPr id="167" name="Google Shape;167;p6"/>
          <p:cNvPicPr preferRelativeResize="0"/>
          <p:nvPr/>
        </p:nvPicPr>
        <p:blipFill rotWithShape="1">
          <a:blip r:embed="rId6">
            <a:alphaModFix/>
          </a:blip>
          <a:srcRect/>
          <a:stretch/>
        </p:blipFill>
        <p:spPr>
          <a:xfrm>
            <a:off x="5153187" y="6007866"/>
            <a:ext cx="1072909" cy="283455"/>
          </a:xfrm>
          <a:prstGeom prst="rect">
            <a:avLst/>
          </a:prstGeom>
          <a:noFill/>
          <a:ln>
            <a:noFill/>
          </a:ln>
        </p:spPr>
      </p:pic>
      <p:sp>
        <p:nvSpPr>
          <p:cNvPr id="168" name="Google Shape;168;p6"/>
          <p:cNvSpPr txBox="1"/>
          <p:nvPr/>
        </p:nvSpPr>
        <p:spPr>
          <a:xfrm>
            <a:off x="5339969" y="5112157"/>
            <a:ext cx="1512053"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000">
                <a:solidFill>
                  <a:schemeClr val="lt1"/>
                </a:solidFill>
                <a:latin typeface="Poppins"/>
                <a:ea typeface="Poppins"/>
                <a:cs typeface="Poppins"/>
                <a:sym typeface="Poppins"/>
              </a:rPr>
              <a:t>LOESSproject</a:t>
            </a:r>
            <a:endParaRPr sz="1000">
              <a:solidFill>
                <a:schemeClr val="lt1"/>
              </a:solidFill>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B5529B691B194C972332E7D0D0E597" ma:contentTypeVersion="15" ma:contentTypeDescription="Create a new document." ma:contentTypeScope="" ma:versionID="de8527c2bebc75a356c211d6f92a7154">
  <xsd:schema xmlns:xsd="http://www.w3.org/2001/XMLSchema" xmlns:xs="http://www.w3.org/2001/XMLSchema" xmlns:p="http://schemas.microsoft.com/office/2006/metadata/properties" xmlns:ns2="664392dc-dad9-45cc-9b02-6ff2a8be1f79" xmlns:ns3="49b9c972-6c78-424e-8500-a22f256d764b" targetNamespace="http://schemas.microsoft.com/office/2006/metadata/properties" ma:root="true" ma:fieldsID="4b97f35892b16ea83cdd99b05fa9efac" ns2:_="" ns3:_="">
    <xsd:import namespace="664392dc-dad9-45cc-9b02-6ff2a8be1f79"/>
    <xsd:import namespace="49b9c972-6c78-424e-8500-a22f256d764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4392dc-dad9-45cc-9b02-6ff2a8be1f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5434b1e2-08d8-4d9f-bb99-4dcd3b0f2a8c"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9b9c972-6c78-424e-8500-a22f256d764b"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39ee07c4-518d-4055-84c8-5ef84dd127d8}" ma:internalName="TaxCatchAll" ma:showField="CatchAllData" ma:web="49b9c972-6c78-424e-8500-a22f256d764b">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664392dc-dad9-45cc-9b02-6ff2a8be1f79" xsi:nil="true"/>
    <TaxCatchAll xmlns="49b9c972-6c78-424e-8500-a22f256d764b" xsi:nil="true"/>
    <lcf76f155ced4ddcb4097134ff3c332f xmlns="664392dc-dad9-45cc-9b02-6ff2a8be1f7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4885EA-F4B1-4B3A-8B02-27FAA4A414F5}"/>
</file>

<file path=customXml/itemProps2.xml><?xml version="1.0" encoding="utf-8"?>
<ds:datastoreItem xmlns:ds="http://schemas.openxmlformats.org/officeDocument/2006/customXml" ds:itemID="{87D051B0-EA48-4DDE-A4DC-1BEE7C330C16}">
  <ds:schemaRefs>
    <ds:schemaRef ds:uri="http://purl.org/dc/terms/"/>
    <ds:schemaRef ds:uri="http://schemas.microsoft.com/office/2006/metadata/properties"/>
    <ds:schemaRef ds:uri="http://purl.org/dc/dcmitype/"/>
    <ds:schemaRef ds:uri="http://www.w3.org/XML/1998/namespace"/>
    <ds:schemaRef ds:uri="49b9c972-6c78-424e-8500-a22f256d764b"/>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664392dc-dad9-45cc-9b02-6ff2a8be1f79"/>
  </ds:schemaRefs>
</ds:datastoreItem>
</file>

<file path=customXml/itemProps3.xml><?xml version="1.0" encoding="utf-8"?>
<ds:datastoreItem xmlns:ds="http://schemas.openxmlformats.org/officeDocument/2006/customXml" ds:itemID="{57B983C7-40C8-4DEA-ABC3-4F9F3DBEE5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TotalTime>
  <Words>976</Words>
  <Application>Microsoft Office PowerPoint</Application>
  <PresentationFormat>Widescreen</PresentationFormat>
  <Paragraphs>61</Paragraphs>
  <Slides>9</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Calibri</vt:lpstr>
      <vt:lpstr>Verdana</vt:lpstr>
      <vt:lpstr>Arial Black</vt:lpstr>
      <vt:lpstr>Arial</vt:lpstr>
      <vt:lpstr>Poppins</vt:lpstr>
      <vt:lpstr>Bebas Neue</vt:lpstr>
      <vt:lpstr>Tahoma</vt:lpstr>
      <vt:lpstr>Wingdings</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Jiménez, Israel</dc:creator>
  <cp:lastModifiedBy>Christina Makarona</cp:lastModifiedBy>
  <cp:revision>46</cp:revision>
  <dcterms:created xsi:type="dcterms:W3CDTF">2023-07-31T09:53:39Z</dcterms:created>
  <dcterms:modified xsi:type="dcterms:W3CDTF">2026-04-22T07:04:45Z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0x0101004CB5529B691B194C972332E7D0D0E597</vt:lpwstr>
  </property>
  <property fmtid="{D5CDD505-2E9C-101B-9397-08002B2CF9AE}" pid="3" name="Order">
    <vt:r8>1485800</vt:r8>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ies>
</file>