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14"/>
  </p:notesMasterIdLst>
  <p:sldIdLst>
    <p:sldId id="256" r:id="rId5"/>
    <p:sldId id="258" r:id="rId6"/>
    <p:sldId id="257" r:id="rId7"/>
    <p:sldId id="263" r:id="rId8"/>
    <p:sldId id="264" r:id="rId9"/>
    <p:sldId id="265" r:id="rId10"/>
    <p:sldId id="266" r:id="rId11"/>
    <p:sldId id="267" r:id="rId12"/>
    <p:sldId id="261" r:id="rId13"/>
  </p:sldIdLst>
  <p:sldSz cx="12192000" cy="6858000"/>
  <p:notesSz cx="6858000" cy="9144000"/>
  <p:embeddedFontLst>
    <p:embeddedFont>
      <p:font typeface="Arial Black" panose="020B0A04020102020204" pitchFamily="34" charset="0"/>
      <p:bold r:id="rId15"/>
    </p:embeddedFont>
    <p:embeddedFont>
      <p:font typeface="Bebas Neue" panose="020B0606020202050201" pitchFamily="34" charset="0"/>
      <p:regular r:id="rId16"/>
    </p:embeddedFont>
    <p:embeddedFont>
      <p:font typeface="Poppins" panose="00000500000000000000" pitchFamily="2" charset="0"/>
      <p:regular r:id="rId17"/>
      <p:bold r:id="rId18"/>
      <p:italic r:id="rId19"/>
      <p:boldItalic r:id="rId20"/>
    </p:embeddedFont>
    <p:embeddedFont>
      <p:font typeface="Tahoma" panose="020B0604030504040204" pitchFamily="34" charset="0"/>
      <p:regular r:id="rId21"/>
      <p:bold r:id="rId22"/>
    </p:embeddedFont>
    <p:embeddedFont>
      <p:font typeface="Verdana" panose="020B0604030504040204" pitchFamily="3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1" roundtripDataSignature="AMtx7mjwvADburlexyWNsOT10IzHCMcMW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C4C28F-8FA5-4AA3-AFF9-E0B69EF3C4C2}" v="5" dt="2026-03-25T15:21:34.821"/>
    <p1510:client id="{5A7FEFBF-4284-27B5-3BB5-6992AF64AC94}" v="1" dt="2026-03-25T15:12:07.9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42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customXml" Target="../customXml/item3.xml"/><Relationship Id="rId21" Type="http://schemas.openxmlformats.org/officeDocument/2006/relationships/font" Target="fonts/font7.fntdata"/><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0.fntdata"/><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font" Target="fonts/font9.fntdata"/><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font" Target="fonts/font5.fntdata"/><Relationship Id="rId31" Type="http://customschemas.google.com/relationships/presentationmetadata" Target="meta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font" Target="fonts/font8.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DE" dirty="0"/>
              <a:t>SiWar-spel
Ruimte gebruiken in plaats van verbruiken</a:t>
            </a: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 name="Google Shape;10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570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54248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99166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6225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380169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1"/>
        <p:cNvGrpSpPr/>
        <p:nvPr/>
      </p:nvGrpSpPr>
      <p:grpSpPr>
        <a:xfrm>
          <a:off x="0" y="0"/>
          <a:ext cx="0" cy="0"/>
          <a:chOff x="0" y="0"/>
          <a:chExt cx="0" cy="0"/>
        </a:xfrm>
      </p:grpSpPr>
      <p:sp>
        <p:nvSpPr>
          <p:cNvPr id="12" name="Google Shape;12;p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68"/>
        <p:cNvGrpSpPr/>
        <p:nvPr/>
      </p:nvGrpSpPr>
      <p:grpSpPr>
        <a:xfrm>
          <a:off x="0" y="0"/>
          <a:ext cx="0" cy="0"/>
          <a:chOff x="0" y="0"/>
          <a:chExt cx="0" cy="0"/>
        </a:xfrm>
      </p:grpSpPr>
      <p:sp>
        <p:nvSpPr>
          <p:cNvPr id="69" name="Google Shape;69;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4"/>
        <p:cNvGrpSpPr/>
        <p:nvPr/>
      </p:nvGrpSpPr>
      <p:grpSpPr>
        <a:xfrm>
          <a:off x="0" y="0"/>
          <a:ext cx="0" cy="0"/>
          <a:chOff x="0" y="0"/>
          <a:chExt cx="0" cy="0"/>
        </a:xfrm>
      </p:grpSpPr>
      <p:sp>
        <p:nvSpPr>
          <p:cNvPr id="75" name="Google Shape;75;p1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7"/>
        <p:cNvGrpSpPr/>
        <p:nvPr/>
      </p:nvGrpSpPr>
      <p:grpSpPr>
        <a:xfrm>
          <a:off x="0" y="0"/>
          <a:ext cx="0" cy="0"/>
          <a:chOff x="0" y="0"/>
          <a:chExt cx="0" cy="0"/>
        </a:xfrm>
      </p:grpSpPr>
      <p:sp>
        <p:nvSpPr>
          <p:cNvPr id="18" name="Google Shape;18;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3"/>
        <p:cNvGrpSpPr/>
        <p:nvPr/>
      </p:nvGrpSpPr>
      <p:grpSpPr>
        <a:xfrm>
          <a:off x="0" y="0"/>
          <a:ext cx="0" cy="0"/>
          <a:chOff x="0" y="0"/>
          <a:chExt cx="0" cy="0"/>
        </a:xfrm>
      </p:grpSpPr>
      <p:sp>
        <p:nvSpPr>
          <p:cNvPr id="24" name="Google Shape;24;p1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29"/>
        <p:cNvGrpSpPr/>
        <p:nvPr/>
      </p:nvGrpSpPr>
      <p:grpSpPr>
        <a:xfrm>
          <a:off x="0" y="0"/>
          <a:ext cx="0" cy="0"/>
          <a:chOff x="0" y="0"/>
          <a:chExt cx="0" cy="0"/>
        </a:xfrm>
      </p:grpSpPr>
      <p:sp>
        <p:nvSpPr>
          <p:cNvPr id="30" name="Google Shape;30;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36"/>
        <p:cNvGrpSpPr/>
        <p:nvPr/>
      </p:nvGrpSpPr>
      <p:grpSpPr>
        <a:xfrm>
          <a:off x="0" y="0"/>
          <a:ext cx="0" cy="0"/>
          <a:chOff x="0" y="0"/>
          <a:chExt cx="0" cy="0"/>
        </a:xfrm>
      </p:grpSpPr>
      <p:sp>
        <p:nvSpPr>
          <p:cNvPr id="37" name="Google Shape;37;p1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5"/>
        <p:cNvGrpSpPr/>
        <p:nvPr/>
      </p:nvGrpSpPr>
      <p:grpSpPr>
        <a:xfrm>
          <a:off x="0" y="0"/>
          <a:ext cx="0" cy="0"/>
          <a:chOff x="0" y="0"/>
          <a:chExt cx="0" cy="0"/>
        </a:xfrm>
      </p:grpSpPr>
      <p:sp>
        <p:nvSpPr>
          <p:cNvPr id="46" name="Google Shape;46;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0"/>
        <p:cNvGrpSpPr/>
        <p:nvPr/>
      </p:nvGrpSpPr>
      <p:grpSpPr>
        <a:xfrm>
          <a:off x="0" y="0"/>
          <a:ext cx="0" cy="0"/>
          <a:chOff x="0" y="0"/>
          <a:chExt cx="0" cy="0"/>
        </a:xfrm>
      </p:grpSpPr>
      <p:sp>
        <p:nvSpPr>
          <p:cNvPr id="51" name="Google Shape;51;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4"/>
        <p:cNvGrpSpPr/>
        <p:nvPr/>
      </p:nvGrpSpPr>
      <p:grpSpPr>
        <a:xfrm>
          <a:off x="0" y="0"/>
          <a:ext cx="0" cy="0"/>
          <a:chOff x="0" y="0"/>
          <a:chExt cx="0" cy="0"/>
        </a:xfrm>
      </p:grpSpPr>
      <p:sp>
        <p:nvSpPr>
          <p:cNvPr id="55" name="Google Shape;55;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6"/>
          <p:cNvSpPr>
            <a:spLocks noGrp="1"/>
          </p:cNvSpPr>
          <p:nvPr>
            <p:ph type="pic" idx="2"/>
          </p:nvPr>
        </p:nvSpPr>
        <p:spPr>
          <a:xfrm>
            <a:off x="5183188" y="987425"/>
            <a:ext cx="6172200" cy="4873625"/>
          </a:xfrm>
          <a:prstGeom prst="rect">
            <a:avLst/>
          </a:prstGeom>
          <a:noFill/>
          <a:ln>
            <a:noFill/>
          </a:ln>
        </p:spPr>
      </p:sp>
      <p:sp>
        <p:nvSpPr>
          <p:cNvPr id="64" name="Google Shape;64;p1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1.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jpeg"/><Relationship Id="rId10" Type="http://schemas.openxmlformats.org/officeDocument/2006/relationships/image" Target="../media/image9.png"/><Relationship Id="rId4" Type="http://schemas.openxmlformats.org/officeDocument/2006/relationships/image" Target="../media/image12.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1.png"/><Relationship Id="rId7" Type="http://schemas.openxmlformats.org/officeDocument/2006/relationships/image" Target="../media/image6.png"/><Relationship Id="rId12"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3.jpeg"/><Relationship Id="rId5" Type="http://schemas.openxmlformats.org/officeDocument/2006/relationships/image" Target="../media/image3.jpeg"/><Relationship Id="rId10" Type="http://schemas.openxmlformats.org/officeDocument/2006/relationships/image" Target="../media/image9.png"/><Relationship Id="rId4" Type="http://schemas.openxmlformats.org/officeDocument/2006/relationships/image" Target="../media/image12.pn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1.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jpeg"/><Relationship Id="rId10" Type="http://schemas.openxmlformats.org/officeDocument/2006/relationships/image" Target="../media/image9.png"/><Relationship Id="rId4" Type="http://schemas.openxmlformats.org/officeDocument/2006/relationships/image" Target="../media/image12.png"/><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1.png"/><Relationship Id="rId7" Type="http://schemas.openxmlformats.org/officeDocument/2006/relationships/image" Target="../media/image6.png"/><Relationship Id="rId12"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5.wmf"/><Relationship Id="rId5" Type="http://schemas.openxmlformats.org/officeDocument/2006/relationships/image" Target="../media/image3.jpeg"/><Relationship Id="rId10" Type="http://schemas.openxmlformats.org/officeDocument/2006/relationships/image" Target="../media/image9.png"/><Relationship Id="rId4" Type="http://schemas.openxmlformats.org/officeDocument/2006/relationships/image" Target="../media/image12.png"/><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1.png"/><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7.jpeg"/><Relationship Id="rId5" Type="http://schemas.openxmlformats.org/officeDocument/2006/relationships/image" Target="../media/image3.jpeg"/><Relationship Id="rId10" Type="http://schemas.openxmlformats.org/officeDocument/2006/relationships/image" Target="../media/image9.png"/><Relationship Id="rId4" Type="http://schemas.openxmlformats.org/officeDocument/2006/relationships/image" Target="../media/image12.png"/><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1.pn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jpeg"/><Relationship Id="rId10" Type="http://schemas.openxmlformats.org/officeDocument/2006/relationships/image" Target="../media/image9.png"/><Relationship Id="rId4" Type="http://schemas.openxmlformats.org/officeDocument/2006/relationships/image" Target="../media/image12.png"/><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3.jpe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CAF8F"/>
        </a:solidFill>
        <a:effectLst/>
      </p:bgPr>
    </p:bg>
    <p:spTree>
      <p:nvGrpSpPr>
        <p:cNvPr id="1"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a:stretch/>
        </p:blipFill>
        <p:spPr>
          <a:xfrm>
            <a:off x="-60407" y="-575899"/>
            <a:ext cx="12312811" cy="7385539"/>
          </a:xfrm>
          <a:prstGeom prst="rect">
            <a:avLst/>
          </a:prstGeom>
          <a:noFill/>
          <a:ln>
            <a:noFill/>
          </a:ln>
        </p:spPr>
      </p:pic>
      <p:pic>
        <p:nvPicPr>
          <p:cNvPr id="85" name="Google Shape;85;p1"/>
          <p:cNvPicPr preferRelativeResize="0"/>
          <p:nvPr/>
        </p:nvPicPr>
        <p:blipFill rotWithShape="1">
          <a:blip r:embed="rId4">
            <a:alphaModFix/>
          </a:blip>
          <a:srcRect/>
          <a:stretch/>
        </p:blipFill>
        <p:spPr>
          <a:xfrm>
            <a:off x="5217622" y="824854"/>
            <a:ext cx="1756756" cy="2712638"/>
          </a:xfrm>
          <a:prstGeom prst="rect">
            <a:avLst/>
          </a:prstGeom>
          <a:noFill/>
          <a:ln>
            <a:noFill/>
          </a:ln>
        </p:spPr>
      </p:pic>
      <p:sp>
        <p:nvSpPr>
          <p:cNvPr id="86" name="Google Shape;86;p1"/>
          <p:cNvSpPr txBox="1"/>
          <p:nvPr/>
        </p:nvSpPr>
        <p:spPr>
          <a:xfrm>
            <a:off x="1825118" y="4093757"/>
            <a:ext cx="8755797" cy="978689"/>
          </a:xfrm>
          <a:prstGeom prst="rect">
            <a:avLst/>
          </a:prstGeom>
          <a:noFill/>
          <a:ln>
            <a:noFill/>
          </a:ln>
        </p:spPr>
        <p:txBody>
          <a:bodyPr spcFirstLastPara="1" wrap="square" lIns="91425" tIns="45700" rIns="91425" bIns="45700" anchor="t" anchorCtr="0">
            <a:spAutoFit/>
          </a:bodyPr>
          <a:lstStyle/>
          <a:p>
            <a:pPr algn="ctr">
              <a:lnSpc>
                <a:spcPct val="80000"/>
              </a:lnSpc>
            </a:pPr>
            <a:r>
              <a:rPr lang="nl" altLang="de-DE" sz="3600">
                <a:solidFill>
                  <a:schemeClr val="bg1"/>
                </a:solidFill>
                <a:latin typeface="Tahoma" panose="020B0604030504040204" pitchFamily="34" charset="0"/>
              </a:rPr>
              <a:t>Simulatiespel
Ruimte gebruiken in plaats van verbruiken</a:t>
            </a:r>
            <a:endParaRPr lang="de-DE" altLang="de-DE" sz="3600" dirty="0">
              <a:solidFill>
                <a:schemeClr val="bg1"/>
              </a:solidFill>
              <a:latin typeface="Tahoma" panose="020B0604030504040204" pitchFamily="34" charset="0"/>
            </a:endParaRPr>
          </a:p>
        </p:txBody>
      </p:sp>
      <p:pic>
        <p:nvPicPr>
          <p:cNvPr id="88" name="Google Shape;88;p1"/>
          <p:cNvPicPr preferRelativeResize="0"/>
          <p:nvPr/>
        </p:nvPicPr>
        <p:blipFill rotWithShape="1">
          <a:blip r:embed="rId5">
            <a:alphaModFix/>
          </a:blip>
          <a:srcRect r="69953"/>
          <a:stretch/>
        </p:blipFill>
        <p:spPr>
          <a:xfrm>
            <a:off x="5893292" y="5976231"/>
            <a:ext cx="425460" cy="297352"/>
          </a:xfrm>
          <a:prstGeom prst="rect">
            <a:avLst/>
          </a:prstGeom>
          <a:noFill/>
          <a:ln>
            <a:noFill/>
          </a:ln>
        </p:spPr>
      </p:pic>
      <p:sp>
        <p:nvSpPr>
          <p:cNvPr id="89" name="Google Shape;89;p1"/>
          <p:cNvSpPr txBox="1"/>
          <p:nvPr/>
        </p:nvSpPr>
        <p:spPr>
          <a:xfrm>
            <a:off x="3146945" y="6277932"/>
            <a:ext cx="6429497" cy="1261844"/>
          </a:xfrm>
          <a:prstGeom prst="rect">
            <a:avLst/>
          </a:prstGeom>
          <a:noFill/>
          <a:ln>
            <a:noFill/>
          </a:ln>
        </p:spPr>
        <p:txBody>
          <a:bodyPr spcFirstLastPara="1" wrap="square" lIns="91425" tIns="45700" rIns="91425" bIns="45700" anchor="t" anchorCtr="0">
            <a:spAutoFit/>
          </a:bodyPr>
          <a:lstStyle/>
          <a:p>
            <a:pPr algn="ctr"/>
            <a:r>
              <a:rPr lang="nl" sz="1000" b="0" i="0" u="none" strike="noStrike" cap="none">
                <a:solidFill>
                  <a:schemeClr val="bg1"/>
                </a:solidFill>
                <a:ea typeface="Verdana"/>
                <a:sym typeface="Poppins"/>
              </a:rPr>
              <a:t>LOESS heeft financiering </a:t>
            </a:r>
            <a:r>
              <a:rPr lang="nl" sz="1000">
                <a:solidFill>
                  <a:schemeClr val="bg1"/>
                </a:solidFill>
                <a:ea typeface="Verdana"/>
                <a:sym typeface="Poppins"/>
              </a:rPr>
              <a:t>ontvangen </a:t>
            </a:r>
            <a:r>
              <a:rPr lang="nl" sz="1000" b="0" i="0" u="none" strike="noStrike" cap="none">
                <a:solidFill>
                  <a:schemeClr val="bg1"/>
                </a:solidFill>
                <a:ea typeface="Verdana"/>
                <a:sym typeface="Poppins"/>
              </a:rPr>
              <a:t>van het </a:t>
            </a:r>
            <a:r>
              <a:rPr lang="nl" sz="1000">
                <a:solidFill>
                  <a:schemeClr val="bg1"/>
                </a:solidFill>
                <a:ea typeface="Verdana"/>
                <a:sym typeface="Poppins"/>
              </a:rPr>
              <a:t>onderzoeks- en innovatieprogramma Horizon van de Europese Unie onder subsidieovereenkomst 101112707.</a:t>
            </a:r>
            <a:endParaRPr lang="nl">
              <a:solidFill>
                <a:schemeClr val="bg1"/>
              </a:solidFill>
            </a:endParaRPr>
          </a:p>
          <a:p>
            <a:pPr algn="ctr"/>
            <a:br>
              <a:rPr lang="en-US">
                <a:sym typeface="Poppins"/>
              </a:rPr>
            </a:br>
            <a:endParaRPr lang="nl"/>
          </a:p>
          <a:p>
            <a:pPr algn="ctr"/>
            <a:br>
              <a:rPr lang="en-US"/>
            </a:br>
            <a:endParaRPr lang="nl"/>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9"/>
        <p:cNvGrpSpPr/>
        <p:nvPr/>
      </p:nvGrpSpPr>
      <p:grpSpPr>
        <a:xfrm>
          <a:off x="0" y="0"/>
          <a:ext cx="0" cy="0"/>
          <a:chOff x="0" y="0"/>
          <a:chExt cx="0" cy="0"/>
        </a:xfrm>
      </p:grpSpPr>
      <p:sp>
        <p:nvSpPr>
          <p:cNvPr id="110" name="Google Shape;110;p3"/>
          <p:cNvSpPr txBox="1"/>
          <p:nvPr/>
        </p:nvSpPr>
        <p:spPr>
          <a:xfrm>
            <a:off x="8964813" y="354982"/>
            <a:ext cx="1512053" cy="24622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ES" sz="1000" b="1">
                <a:solidFill>
                  <a:srgbClr val="7F7F7F"/>
                </a:solidFill>
                <a:latin typeface="Poppins"/>
                <a:ea typeface="Poppins"/>
                <a:cs typeface="Poppins"/>
                <a:sym typeface="Poppins"/>
              </a:rPr>
              <a:t>loess-project.eu</a:t>
            </a:r>
            <a:endParaRPr/>
          </a:p>
        </p:txBody>
      </p:sp>
      <p:pic>
        <p:nvPicPr>
          <p:cNvPr id="111" name="Google Shape;111;p3"/>
          <p:cNvPicPr preferRelativeResize="0"/>
          <p:nvPr/>
        </p:nvPicPr>
        <p:blipFill rotWithShape="1">
          <a:blip r:embed="rId4">
            <a:alphaModFix/>
          </a:blip>
          <a:srcRect/>
          <a:stretch/>
        </p:blipFill>
        <p:spPr>
          <a:xfrm>
            <a:off x="10404811" y="-678275"/>
            <a:ext cx="293241" cy="293241"/>
          </a:xfrm>
          <a:prstGeom prst="rect">
            <a:avLst/>
          </a:prstGeom>
          <a:noFill/>
          <a:ln>
            <a:noFill/>
          </a:ln>
        </p:spPr>
      </p:pic>
      <p:pic>
        <p:nvPicPr>
          <p:cNvPr id="112" name="Google Shape;112;p3"/>
          <p:cNvPicPr preferRelativeResize="0"/>
          <p:nvPr/>
        </p:nvPicPr>
        <p:blipFill rotWithShape="1">
          <a:blip r:embed="rId5">
            <a:alphaModFix/>
          </a:blip>
          <a:srcRect/>
          <a:stretch/>
        </p:blipFill>
        <p:spPr>
          <a:xfrm>
            <a:off x="10792101" y="-675943"/>
            <a:ext cx="293241" cy="293241"/>
          </a:xfrm>
          <a:prstGeom prst="rect">
            <a:avLst/>
          </a:prstGeom>
          <a:noFill/>
          <a:ln>
            <a:noFill/>
          </a:ln>
        </p:spPr>
      </p:pic>
      <p:pic>
        <p:nvPicPr>
          <p:cNvPr id="113" name="Google Shape;113;p3"/>
          <p:cNvPicPr preferRelativeResize="0"/>
          <p:nvPr/>
        </p:nvPicPr>
        <p:blipFill rotWithShape="1">
          <a:blip r:embed="rId6">
            <a:alphaModFix/>
          </a:blip>
          <a:srcRect/>
          <a:stretch/>
        </p:blipFill>
        <p:spPr>
          <a:xfrm>
            <a:off x="11179391" y="-678275"/>
            <a:ext cx="293241" cy="293241"/>
          </a:xfrm>
          <a:prstGeom prst="rect">
            <a:avLst/>
          </a:prstGeom>
          <a:noFill/>
          <a:ln>
            <a:noFill/>
          </a:ln>
        </p:spPr>
      </p:pic>
      <p:pic>
        <p:nvPicPr>
          <p:cNvPr id="114" name="Google Shape;114;p3"/>
          <p:cNvPicPr preferRelativeResize="0"/>
          <p:nvPr/>
        </p:nvPicPr>
        <p:blipFill rotWithShape="1">
          <a:blip r:embed="rId7">
            <a:alphaModFix/>
          </a:blip>
          <a:srcRect/>
          <a:stretch/>
        </p:blipFill>
        <p:spPr>
          <a:xfrm>
            <a:off x="11566681" y="-680607"/>
            <a:ext cx="293241" cy="293241"/>
          </a:xfrm>
          <a:prstGeom prst="rect">
            <a:avLst/>
          </a:prstGeom>
          <a:noFill/>
          <a:ln>
            <a:noFill/>
          </a:ln>
        </p:spPr>
      </p:pic>
      <p:pic>
        <p:nvPicPr>
          <p:cNvPr id="115" name="Google Shape;115;p3"/>
          <p:cNvPicPr preferRelativeResize="0"/>
          <p:nvPr/>
        </p:nvPicPr>
        <p:blipFill rotWithShape="1">
          <a:blip r:embed="rId8">
            <a:alphaModFix/>
          </a:blip>
          <a:srcRect/>
          <a:stretch/>
        </p:blipFill>
        <p:spPr>
          <a:xfrm>
            <a:off x="11566681" y="307962"/>
            <a:ext cx="293242" cy="293242"/>
          </a:xfrm>
          <a:prstGeom prst="rect">
            <a:avLst/>
          </a:prstGeom>
          <a:noFill/>
          <a:ln>
            <a:noFill/>
          </a:ln>
        </p:spPr>
      </p:pic>
      <p:sp>
        <p:nvSpPr>
          <p:cNvPr id="116" name="Google Shape;116;p3"/>
          <p:cNvSpPr txBox="1"/>
          <p:nvPr/>
        </p:nvSpPr>
        <p:spPr>
          <a:xfrm>
            <a:off x="532263" y="1721944"/>
            <a:ext cx="7287904" cy="4278054"/>
          </a:xfrm>
          <a:prstGeom prst="rect">
            <a:avLst/>
          </a:prstGeom>
          <a:noFill/>
          <a:ln>
            <a:noFill/>
          </a:ln>
        </p:spPr>
        <p:txBody>
          <a:bodyPr spcFirstLastPara="1" wrap="square" lIns="91425" tIns="45700" rIns="91425" bIns="45700" anchor="t" anchorCtr="0">
            <a:spAutoFit/>
          </a:bodyPr>
          <a:lstStyle/>
          <a:p>
            <a:pPr lvl="0" eaLnBrk="0" fontAlgn="base" hangingPunct="0">
              <a:spcBef>
                <a:spcPct val="0"/>
              </a:spcBef>
              <a:spcAft>
                <a:spcPct val="0"/>
              </a:spcAft>
              <a:buClrTx/>
            </a:pPr>
            <a:r>
              <a:rPr lang="nl" altLang="de-DE" sz="1600" dirty="0">
                <a:solidFill>
                  <a:schemeClr val="tx1"/>
                </a:solidFill>
                <a:latin typeface="Calibri" panose="020F0502020204030204" pitchFamily="34" charset="0"/>
                <a:cs typeface="Calibri" panose="020F0502020204030204" pitchFamily="34" charset="0"/>
              </a:rPr>
              <a:t>EU-missies bieden een nieuwe mogelijkheid om concrete oplossingen te vinden voor enkele van onze grootste uitdagingen. Ze hebben ambitieuze doelen en richten zich op het leveren van concrete resultaten tegen 2030. 
In dit verband wordt LOESS gefinancierd door de missie ‘Bodemdeal voor Europa’. Dit Europese programma is gewijd aan het herstellen van de bodemgezondheid. De focus van LOESS ligt op de ontwikkeling van educatieve en doorlopende onderwijsprogramma's, evenals maatregelen voor competentieontwikkeling voor diverse actoren, belanghebbenden en doelgroepen. De bodem is een onmisbare bondgenoot voor beperking van en aanpassing aan klimaatverandering. Daarom hebben mensen meer nodig dan alleen wetenschappelijke informatie: we moeten allemaal inzien hoe gezonde bodems van invloed zijn op ons leven.
Dit simulatiespel werd oorspronkelijk ontwikkeld door de lidstaat-werkgroepagenda 21 (LAG 21) in samenwerking met de Wetenschapswinkel Bonn (WilaBonn) en werd bekroond als een officieel project van het VN-decennium van educatie voor duurzame ontwikkeling. Het werd ontwikkeld voor gebruik in Duitsland en combineert inzichten in democratische processen met concrete verwijzing naar het milieuvraagstuk van landgebruik/bodem.</a:t>
            </a:r>
            <a:endParaRPr lang="de-DE" altLang="de-DE" sz="1600" dirty="0">
              <a:solidFill>
                <a:schemeClr val="tx1"/>
              </a:solidFill>
              <a:latin typeface="Calibri" panose="020F0502020204030204" pitchFamily="34" charset="0"/>
              <a:cs typeface="Calibri" panose="020F0502020204030204" pitchFamily="34" charset="0"/>
            </a:endParaRPr>
          </a:p>
        </p:txBody>
      </p:sp>
      <p:pic>
        <p:nvPicPr>
          <p:cNvPr id="117" name="Google Shape;117;p3"/>
          <p:cNvPicPr preferRelativeResize="0"/>
          <p:nvPr/>
        </p:nvPicPr>
        <p:blipFill rotWithShape="1">
          <a:blip r:embed="rId9">
            <a:alphaModFix/>
          </a:blip>
          <a:srcRect/>
          <a:stretch/>
        </p:blipFill>
        <p:spPr>
          <a:xfrm>
            <a:off x="8117561" y="1856612"/>
            <a:ext cx="2911099" cy="2911099"/>
          </a:xfrm>
          <a:prstGeom prst="rect">
            <a:avLst/>
          </a:prstGeom>
          <a:noFill/>
          <a:ln>
            <a:noFill/>
          </a:ln>
        </p:spPr>
      </p:pic>
      <p:sp>
        <p:nvSpPr>
          <p:cNvPr id="118" name="Google Shape;118;p3"/>
          <p:cNvSpPr txBox="1"/>
          <p:nvPr/>
        </p:nvSpPr>
        <p:spPr>
          <a:xfrm>
            <a:off x="932359" y="1095283"/>
            <a:ext cx="8129753" cy="523180"/>
          </a:xfrm>
          <a:prstGeom prst="rect">
            <a:avLst/>
          </a:prstGeom>
          <a:noFill/>
          <a:ln>
            <a:noFill/>
          </a:ln>
        </p:spPr>
        <p:txBody>
          <a:bodyPr spcFirstLastPara="1" wrap="square" lIns="91425" tIns="45700" rIns="91425" bIns="45700" anchor="t" anchorCtr="0">
            <a:spAutoFit/>
          </a:bodyPr>
          <a:lstStyle/>
          <a:p>
            <a:pPr lvl="0"/>
            <a:r>
              <a:rPr lang="nl" sz="2800" dirty="0">
                <a:solidFill>
                  <a:srgbClr val="0CAF8F"/>
                </a:solidFill>
                <a:latin typeface="Bebas Neue"/>
                <a:ea typeface="Bebas Neue"/>
                <a:cs typeface="Bebas Neue"/>
                <a:sym typeface="Bebas Neue"/>
              </a:rPr>
              <a:t>Wat is LOESS? Waarom LOESS? Waarom een simulatiespel?</a:t>
            </a:r>
            <a:endParaRPr dirty="0"/>
          </a:p>
        </p:txBody>
      </p:sp>
      <p:sp>
        <p:nvSpPr>
          <p:cNvPr id="119" name="Google Shape;119;p3"/>
          <p:cNvSpPr txBox="1"/>
          <p:nvPr/>
        </p:nvSpPr>
        <p:spPr>
          <a:xfrm>
            <a:off x="10423364" y="354981"/>
            <a:ext cx="1512053"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000" dirty="0">
                <a:solidFill>
                  <a:srgbClr val="7F7F7F"/>
                </a:solidFill>
                <a:latin typeface="Poppins"/>
                <a:ea typeface="Poppins"/>
                <a:cs typeface="Poppins"/>
                <a:sym typeface="Poppins"/>
              </a:rPr>
              <a:t>|   LOESSproject</a:t>
            </a:r>
            <a:endParaRPr sz="1000" dirty="0">
              <a:solidFill>
                <a:srgbClr val="7F7F7F"/>
              </a:solidFill>
              <a:latin typeface="Poppins"/>
              <a:ea typeface="Poppins"/>
              <a:cs typeface="Poppins"/>
              <a:sym typeface="Poppins"/>
            </a:endParaRPr>
          </a:p>
        </p:txBody>
      </p:sp>
      <p:sp>
        <p:nvSpPr>
          <p:cNvPr id="2" name="Rectangle 1"/>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
        <p:cNvGrpSpPr/>
        <p:nvPr/>
      </p:nvGrpSpPr>
      <p:grpSpPr>
        <a:xfrm>
          <a:off x="0" y="0"/>
          <a:ext cx="0" cy="0"/>
          <a:chOff x="0" y="0"/>
          <a:chExt cx="0" cy="0"/>
        </a:xfrm>
      </p:grpSpPr>
      <p:pic>
        <p:nvPicPr>
          <p:cNvPr id="94" name="Google Shape;94;p2"/>
          <p:cNvPicPr preferRelativeResize="0"/>
          <p:nvPr/>
        </p:nvPicPr>
        <p:blipFill rotWithShape="1">
          <a:blip r:embed="rId3">
            <a:alphaModFix/>
          </a:blip>
          <a:srcRect/>
          <a:stretch/>
        </p:blipFill>
        <p:spPr>
          <a:xfrm>
            <a:off x="3027288" y="0"/>
            <a:ext cx="11433323" cy="6858000"/>
          </a:xfrm>
          <a:prstGeom prst="rect">
            <a:avLst/>
          </a:prstGeom>
          <a:noFill/>
          <a:ln>
            <a:noFill/>
          </a:ln>
        </p:spPr>
      </p:pic>
      <p:sp>
        <p:nvSpPr>
          <p:cNvPr id="95" name="Google Shape;95;p2"/>
          <p:cNvSpPr txBox="1"/>
          <p:nvPr/>
        </p:nvSpPr>
        <p:spPr>
          <a:xfrm>
            <a:off x="3617171" y="1141227"/>
            <a:ext cx="4766808" cy="523180"/>
          </a:xfrm>
          <a:prstGeom prst="rect">
            <a:avLst/>
          </a:prstGeom>
          <a:noFill/>
          <a:ln>
            <a:noFill/>
          </a:ln>
        </p:spPr>
        <p:txBody>
          <a:bodyPr spcFirstLastPara="1" wrap="square" lIns="91425" tIns="45700" rIns="91425" bIns="45700" anchor="t" anchorCtr="0">
            <a:spAutoFit/>
          </a:bodyPr>
          <a:lstStyle/>
          <a:p>
            <a:pPr lvl="0"/>
            <a:r>
              <a:rPr lang="nl" sz="2800" b="1" dirty="0">
                <a:solidFill>
                  <a:srgbClr val="5A312D"/>
                </a:solidFill>
                <a:latin typeface="Calibri" panose="020F0502020204030204" pitchFamily="34" charset="0"/>
                <a:ea typeface="Bebas Neue"/>
                <a:cs typeface="Calibri" panose="020F0502020204030204" pitchFamily="34" charset="0"/>
                <a:sym typeface="Bebas Neue"/>
              </a:rPr>
              <a:t>Doel van het simulatiespel</a:t>
            </a:r>
            <a:endParaRPr sz="1100" b="1" dirty="0">
              <a:latin typeface="Calibri" panose="020F0502020204030204" pitchFamily="34" charset="0"/>
              <a:cs typeface="Calibri" panose="020F0502020204030204" pitchFamily="34" charset="0"/>
            </a:endParaRPr>
          </a:p>
        </p:txBody>
      </p:sp>
      <p:pic>
        <p:nvPicPr>
          <p:cNvPr id="96" name="Google Shape;96;p2"/>
          <p:cNvPicPr preferRelativeResize="0"/>
          <p:nvPr/>
        </p:nvPicPr>
        <p:blipFill rotWithShape="1">
          <a:blip r:embed="rId4">
            <a:alphaModFix/>
          </a:blip>
          <a:srcRect/>
          <a:stretch/>
        </p:blipFill>
        <p:spPr>
          <a:xfrm>
            <a:off x="909638" y="2041830"/>
            <a:ext cx="1100442" cy="1473078"/>
          </a:xfrm>
          <a:prstGeom prst="rect">
            <a:avLst/>
          </a:prstGeom>
          <a:noFill/>
          <a:ln>
            <a:noFill/>
          </a:ln>
        </p:spPr>
      </p:pic>
      <p:sp>
        <p:nvSpPr>
          <p:cNvPr id="97" name="Google Shape;97;p2"/>
          <p:cNvSpPr txBox="1"/>
          <p:nvPr/>
        </p:nvSpPr>
        <p:spPr>
          <a:xfrm>
            <a:off x="3664726" y="2076330"/>
            <a:ext cx="8437159" cy="3139281"/>
          </a:xfrm>
          <a:prstGeom prst="rect">
            <a:avLst/>
          </a:prstGeom>
          <a:noFill/>
          <a:ln>
            <a:noFill/>
          </a:ln>
        </p:spPr>
        <p:txBody>
          <a:bodyPr spcFirstLastPara="1" wrap="square" lIns="91425" tIns="45700" rIns="91425" bIns="45700" anchor="t" anchorCtr="0">
            <a:spAutoFit/>
          </a:bodyPr>
          <a:lstStyle/>
          <a:p>
            <a:pPr marL="534988" indent="-534988" eaLnBrk="1" hangingPunct="1">
              <a:lnSpc>
                <a:spcPct val="90000"/>
              </a:lnSpc>
              <a:buClr>
                <a:schemeClr val="tx1"/>
              </a:buClr>
              <a:buFontTx/>
              <a:buNone/>
              <a:tabLst>
                <a:tab pos="534988" algn="l"/>
              </a:tabLst>
            </a:pPr>
            <a:r>
              <a:rPr lang="de-DE" altLang="de-DE" sz="1800" b="1" dirty="0">
                <a:latin typeface="Calibri" panose="020F0502020204030204" pitchFamily="34" charset="0"/>
                <a:cs typeface="Calibri" panose="020F0502020204030204" pitchFamily="34" charset="0"/>
              </a:rPr>
              <a:t>1</a:t>
            </a:r>
            <a:r>
              <a:rPr lang="nl" altLang="de-DE" sz="2000" b="1" dirty="0">
                <a:latin typeface="Calibri" panose="020F0502020204030204" pitchFamily="34" charset="0"/>
                <a:cs typeface="Calibri" panose="020F0502020204030204" pitchFamily="34" charset="0"/>
              </a:rPr>
              <a:t>) Het werk van een gemeenteraad leren kennen
	Besluitvorming in de raad
	Taken van de raadsleden</a:t>
            </a:r>
          </a:p>
          <a:p>
            <a:pPr marL="534988" indent="-534988" eaLnBrk="1" hangingPunct="1">
              <a:lnSpc>
                <a:spcPct val="90000"/>
              </a:lnSpc>
              <a:buClr>
                <a:schemeClr val="tx1"/>
              </a:buClr>
              <a:buFontTx/>
              <a:buNone/>
              <a:tabLst>
                <a:tab pos="174625" algn="l"/>
              </a:tabLst>
            </a:pPr>
            <a:r>
              <a:rPr lang="nl" altLang="de-DE" sz="2000" b="1" dirty="0">
                <a:latin typeface="Calibri" panose="020F0502020204030204" pitchFamily="34" charset="0"/>
                <a:cs typeface="Calibri" panose="020F0502020204030204" pitchFamily="34" charset="0"/>
              </a:rPr>
              <a:t>
2) Bewustmaking van de kwestie van landgebruik</a:t>
            </a:r>
          </a:p>
          <a:p>
            <a:pPr marL="808038" indent="-273050" eaLnBrk="1" hangingPunct="1">
              <a:lnSpc>
                <a:spcPct val="90000"/>
              </a:lnSpc>
              <a:buClr>
                <a:schemeClr val="tx1"/>
              </a:buClr>
              <a:buFontTx/>
              <a:buNone/>
              <a:tabLst>
                <a:tab pos="174625" algn="l"/>
              </a:tabLst>
            </a:pPr>
            <a:r>
              <a:rPr lang="nl" altLang="de-DE" sz="2000" b="1" dirty="0">
                <a:latin typeface="Calibri" panose="020F0502020204030204" pitchFamily="34" charset="0"/>
                <a:cs typeface="Calibri" panose="020F0502020204030204" pitchFamily="34" charset="0"/>
              </a:rPr>
              <a:t>Landverbruik: omzetting van natuurgebieden in woon- en transportgebieden
Gevolgen: verlies van belangrijke bodemfuncties, verlies van biodiversiteit, overstromingsrisico, minder ruimte voor rust en recreatie enz.
Redenen: toename van huishoudens met een afnemende bevolking, rafelige structuur van nederzettingen, lage grondprijzen enz.</a:t>
            </a:r>
            <a:endParaRPr lang="de-DE" altLang="de-DE" sz="2000" dirty="0">
              <a:latin typeface="Calibri" panose="020F0502020204030204" pitchFamily="34" charset="0"/>
              <a:cs typeface="Calibri" panose="020F0502020204030204" pitchFamily="34" charset="0"/>
            </a:endParaRPr>
          </a:p>
        </p:txBody>
      </p:sp>
      <p:pic>
        <p:nvPicPr>
          <p:cNvPr id="98" name="Google Shape;98;p2"/>
          <p:cNvPicPr preferRelativeResize="0"/>
          <p:nvPr/>
        </p:nvPicPr>
        <p:blipFill rotWithShape="1">
          <a:blip r:embed="rId5">
            <a:alphaModFix/>
          </a:blip>
          <a:srcRect/>
          <a:stretch/>
        </p:blipFill>
        <p:spPr>
          <a:xfrm>
            <a:off x="464660" y="6110655"/>
            <a:ext cx="1990398" cy="417984"/>
          </a:xfrm>
          <a:prstGeom prst="rect">
            <a:avLst/>
          </a:prstGeom>
          <a:noFill/>
          <a:ln>
            <a:noFill/>
          </a:ln>
        </p:spPr>
      </p:pic>
      <p:pic>
        <p:nvPicPr>
          <p:cNvPr id="99" name="Google Shape;99;p2"/>
          <p:cNvPicPr preferRelativeResize="0"/>
          <p:nvPr/>
        </p:nvPicPr>
        <p:blipFill rotWithShape="1">
          <a:blip r:embed="rId6">
            <a:alphaModFix/>
          </a:blip>
          <a:srcRect/>
          <a:stretch/>
        </p:blipFill>
        <p:spPr>
          <a:xfrm>
            <a:off x="483991" y="7309514"/>
            <a:ext cx="369332" cy="369332"/>
          </a:xfrm>
          <a:prstGeom prst="rect">
            <a:avLst/>
          </a:prstGeom>
          <a:noFill/>
          <a:ln>
            <a:noFill/>
          </a:ln>
        </p:spPr>
      </p:pic>
      <p:pic>
        <p:nvPicPr>
          <p:cNvPr id="100" name="Google Shape;100;p2"/>
          <p:cNvPicPr preferRelativeResize="0"/>
          <p:nvPr/>
        </p:nvPicPr>
        <p:blipFill rotWithShape="1">
          <a:blip r:embed="rId7">
            <a:alphaModFix/>
          </a:blip>
          <a:srcRect/>
          <a:stretch/>
        </p:blipFill>
        <p:spPr>
          <a:xfrm>
            <a:off x="1017903" y="7311846"/>
            <a:ext cx="369332" cy="369332"/>
          </a:xfrm>
          <a:prstGeom prst="rect">
            <a:avLst/>
          </a:prstGeom>
          <a:noFill/>
          <a:ln>
            <a:noFill/>
          </a:ln>
        </p:spPr>
      </p:pic>
      <p:pic>
        <p:nvPicPr>
          <p:cNvPr id="101" name="Google Shape;101;p2"/>
          <p:cNvPicPr preferRelativeResize="0"/>
          <p:nvPr/>
        </p:nvPicPr>
        <p:blipFill rotWithShape="1">
          <a:blip r:embed="rId8">
            <a:alphaModFix/>
          </a:blip>
          <a:srcRect/>
          <a:stretch/>
        </p:blipFill>
        <p:spPr>
          <a:xfrm>
            <a:off x="1551814" y="7309514"/>
            <a:ext cx="369332" cy="369332"/>
          </a:xfrm>
          <a:prstGeom prst="rect">
            <a:avLst/>
          </a:prstGeom>
          <a:noFill/>
          <a:ln>
            <a:noFill/>
          </a:ln>
        </p:spPr>
      </p:pic>
      <p:pic>
        <p:nvPicPr>
          <p:cNvPr id="102" name="Google Shape;102;p2"/>
          <p:cNvPicPr preferRelativeResize="0"/>
          <p:nvPr/>
        </p:nvPicPr>
        <p:blipFill rotWithShape="1">
          <a:blip r:embed="rId9">
            <a:alphaModFix/>
          </a:blip>
          <a:srcRect/>
          <a:stretch/>
        </p:blipFill>
        <p:spPr>
          <a:xfrm>
            <a:off x="2085726" y="7307182"/>
            <a:ext cx="369332" cy="369332"/>
          </a:xfrm>
          <a:prstGeom prst="rect">
            <a:avLst/>
          </a:prstGeom>
          <a:noFill/>
          <a:ln>
            <a:noFill/>
          </a:ln>
        </p:spPr>
      </p:pic>
      <p:sp>
        <p:nvSpPr>
          <p:cNvPr id="103" name="Google Shape;103;p2"/>
          <p:cNvSpPr txBox="1"/>
          <p:nvPr/>
        </p:nvSpPr>
        <p:spPr>
          <a:xfrm>
            <a:off x="381230" y="5678865"/>
            <a:ext cx="2299179"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400" b="1">
                <a:solidFill>
                  <a:srgbClr val="7F7F7F"/>
                </a:solidFill>
                <a:latin typeface="Poppins"/>
                <a:ea typeface="Poppins"/>
                <a:cs typeface="Poppins"/>
                <a:sym typeface="Poppins"/>
              </a:rPr>
              <a:t>loess-project.eu</a:t>
            </a:r>
            <a:endParaRPr/>
          </a:p>
        </p:txBody>
      </p:sp>
      <p:pic>
        <p:nvPicPr>
          <p:cNvPr id="104" name="Google Shape;104;p2"/>
          <p:cNvPicPr preferRelativeResize="0"/>
          <p:nvPr/>
        </p:nvPicPr>
        <p:blipFill rotWithShape="1">
          <a:blip r:embed="rId10">
            <a:alphaModFix/>
          </a:blip>
          <a:srcRect/>
          <a:stretch/>
        </p:blipFill>
        <p:spPr>
          <a:xfrm>
            <a:off x="483991" y="5215611"/>
            <a:ext cx="339241" cy="339241"/>
          </a:xfrm>
          <a:prstGeom prst="rect">
            <a:avLst/>
          </a:prstGeom>
          <a:noFill/>
          <a:ln>
            <a:noFill/>
          </a:ln>
        </p:spPr>
      </p:pic>
      <p:sp>
        <p:nvSpPr>
          <p:cNvPr id="105" name="Google Shape;105;p2"/>
          <p:cNvSpPr txBox="1"/>
          <p:nvPr/>
        </p:nvSpPr>
        <p:spPr>
          <a:xfrm>
            <a:off x="853323" y="5279869"/>
            <a:ext cx="1512053"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000">
                <a:solidFill>
                  <a:srgbClr val="7F7F7F"/>
                </a:solidFill>
                <a:latin typeface="Poppins"/>
                <a:ea typeface="Poppins"/>
                <a:cs typeface="Poppins"/>
                <a:sym typeface="Poppins"/>
              </a:rPr>
              <a:t>LOESSproject</a:t>
            </a:r>
            <a:endParaRPr sz="1000">
              <a:solidFill>
                <a:srgbClr val="7F7F7F"/>
              </a:solidFill>
              <a:latin typeface="Poppins"/>
              <a:ea typeface="Poppins"/>
              <a:cs typeface="Poppins"/>
              <a:sym typeface="Poppi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
        <p:cNvGrpSpPr/>
        <p:nvPr/>
      </p:nvGrpSpPr>
      <p:grpSpPr>
        <a:xfrm>
          <a:off x="0" y="0"/>
          <a:ext cx="0" cy="0"/>
          <a:chOff x="0" y="0"/>
          <a:chExt cx="0" cy="0"/>
        </a:xfrm>
      </p:grpSpPr>
      <p:pic>
        <p:nvPicPr>
          <p:cNvPr id="94" name="Google Shape;94;p2"/>
          <p:cNvPicPr preferRelativeResize="0"/>
          <p:nvPr/>
        </p:nvPicPr>
        <p:blipFill rotWithShape="1">
          <a:blip r:embed="rId3">
            <a:alphaModFix/>
          </a:blip>
          <a:srcRect/>
          <a:stretch/>
        </p:blipFill>
        <p:spPr>
          <a:xfrm>
            <a:off x="3027288" y="0"/>
            <a:ext cx="11433323" cy="6858000"/>
          </a:xfrm>
          <a:prstGeom prst="rect">
            <a:avLst/>
          </a:prstGeom>
          <a:noFill/>
          <a:ln>
            <a:noFill/>
          </a:ln>
        </p:spPr>
      </p:pic>
      <p:sp>
        <p:nvSpPr>
          <p:cNvPr id="95" name="Google Shape;95;p2"/>
          <p:cNvSpPr txBox="1"/>
          <p:nvPr/>
        </p:nvSpPr>
        <p:spPr>
          <a:xfrm>
            <a:off x="3617171" y="237172"/>
            <a:ext cx="5871213" cy="523180"/>
          </a:xfrm>
          <a:prstGeom prst="rect">
            <a:avLst/>
          </a:prstGeom>
          <a:noFill/>
          <a:ln>
            <a:noFill/>
          </a:ln>
        </p:spPr>
        <p:txBody>
          <a:bodyPr spcFirstLastPara="1" wrap="square" lIns="91425" tIns="45700" rIns="91425" bIns="45700" anchor="t" anchorCtr="0">
            <a:spAutoFit/>
          </a:bodyPr>
          <a:lstStyle/>
          <a:p>
            <a:pPr lvl="0"/>
            <a:r>
              <a:rPr lang="nl" sz="2800" b="1" dirty="0">
                <a:solidFill>
                  <a:srgbClr val="5A312D"/>
                </a:solidFill>
                <a:latin typeface="Calibri" panose="020F0502020204030204" pitchFamily="34" charset="0"/>
                <a:ea typeface="Bebas Neue"/>
                <a:cs typeface="Calibri" panose="020F0502020204030204" pitchFamily="34" charset="0"/>
                <a:sym typeface="Bebas Neue"/>
              </a:rPr>
              <a:t>Procedure van het simulatiespel</a:t>
            </a:r>
            <a:endParaRPr sz="1100" b="1" dirty="0">
              <a:latin typeface="Calibri" panose="020F0502020204030204" pitchFamily="34" charset="0"/>
              <a:cs typeface="Calibri" panose="020F0502020204030204" pitchFamily="34" charset="0"/>
            </a:endParaRPr>
          </a:p>
        </p:txBody>
      </p:sp>
      <p:pic>
        <p:nvPicPr>
          <p:cNvPr id="96" name="Google Shape;96;p2"/>
          <p:cNvPicPr preferRelativeResize="0"/>
          <p:nvPr/>
        </p:nvPicPr>
        <p:blipFill rotWithShape="1">
          <a:blip r:embed="rId4">
            <a:alphaModFix/>
          </a:blip>
          <a:srcRect/>
          <a:stretch/>
        </p:blipFill>
        <p:spPr>
          <a:xfrm>
            <a:off x="909638" y="2041830"/>
            <a:ext cx="1100442" cy="1473078"/>
          </a:xfrm>
          <a:prstGeom prst="rect">
            <a:avLst/>
          </a:prstGeom>
          <a:noFill/>
          <a:ln>
            <a:noFill/>
          </a:ln>
        </p:spPr>
      </p:pic>
      <p:sp>
        <p:nvSpPr>
          <p:cNvPr id="97" name="Google Shape;97;p2"/>
          <p:cNvSpPr txBox="1"/>
          <p:nvPr/>
        </p:nvSpPr>
        <p:spPr>
          <a:xfrm>
            <a:off x="3617171" y="776457"/>
            <a:ext cx="8437159" cy="4062610"/>
          </a:xfrm>
          <a:prstGeom prst="rect">
            <a:avLst/>
          </a:prstGeom>
          <a:noFill/>
          <a:ln>
            <a:noFill/>
          </a:ln>
        </p:spPr>
        <p:txBody>
          <a:bodyPr spcFirstLastPara="1" wrap="square" lIns="91425" tIns="45700" rIns="91425" bIns="45700" anchor="t" anchorCtr="0">
            <a:spAutoFit/>
          </a:bodyPr>
          <a:lstStyle/>
          <a:p>
            <a:pPr marL="342900" indent="-342900" eaLnBrk="1" hangingPunct="1">
              <a:spcAft>
                <a:spcPts val="1200"/>
              </a:spcAft>
              <a:buFont typeface="+mj-lt"/>
              <a:buAutoNum type="arabicPeriod"/>
            </a:pPr>
            <a:r>
              <a:rPr lang="nl" altLang="de-DE" sz="1800" dirty="0">
                <a:latin typeface="Calibri"/>
              </a:rPr>
              <a:t>De deelnemers vormen een gemeenteraad: onderverdeling in fracties en commissies, verkiezing van de voorzitter enz.
Omgaan met een motie van de raad over een onderwerp dat relevant is voor het gebied
Simulatie van een raadsbesluit na ongeveer 4 1/2 uur
In werkelijkheid duurt het proces vanaf het raadsvoorstel tot het raadsbesluit enkele weken.</a:t>
            </a:r>
            <a:endParaRPr lang="de-DE" altLang="de-DE" sz="1800" dirty="0">
              <a:latin typeface="Calibri"/>
            </a:endParaRPr>
          </a:p>
          <a:p>
            <a:pPr marL="342900" indent="-342900">
              <a:spcAft>
                <a:spcPts val="1200"/>
              </a:spcAft>
              <a:buChar char="•"/>
            </a:pPr>
            <a:r>
              <a:rPr lang="nl" altLang="de-DE" sz="1800" dirty="0">
                <a:latin typeface="Calibri"/>
              </a:rPr>
              <a:t>Informatie voor moderators van het spel: een algemene inleiding en alle materialen en sjablonen zijn beschikbaar en klaar voor gebruik. Zie </a:t>
            </a:r>
            <a:r>
              <a:rPr lang="nl" altLang="de-DE" sz="1800" dirty="0">
                <a:latin typeface="Calibri"/>
                <a:ea typeface="Calibri"/>
              </a:rPr>
              <a:t>het document: ‘</a:t>
            </a:r>
            <a:r>
              <a:rPr lang="nl" sz="1800" b="1" dirty="0">
                <a:latin typeface="Calibri"/>
                <a:ea typeface="Calibri"/>
                <a:cs typeface="Calibri"/>
              </a:rPr>
              <a:t>Beleidsvorming over landgebruik – een rollenspel’.</a:t>
            </a:r>
            <a:endParaRPr lang="nl" sz="1800" dirty="0">
              <a:latin typeface="Calibri"/>
              <a:ea typeface="Calibri"/>
              <a:cs typeface="Calibri"/>
            </a:endParaRPr>
          </a:p>
          <a:p>
            <a:pPr marL="342900" indent="-342900">
              <a:spcAft>
                <a:spcPts val="1200"/>
              </a:spcAft>
              <a:buAutoNum type="arabicPeriod"/>
            </a:pPr>
            <a:endParaRPr lang="nl" altLang="de-DE" sz="1600" dirty="0">
              <a:latin typeface="Tahoma"/>
            </a:endParaRPr>
          </a:p>
        </p:txBody>
      </p:sp>
      <p:pic>
        <p:nvPicPr>
          <p:cNvPr id="98" name="Google Shape;98;p2"/>
          <p:cNvPicPr preferRelativeResize="0"/>
          <p:nvPr/>
        </p:nvPicPr>
        <p:blipFill rotWithShape="1">
          <a:blip r:embed="rId5">
            <a:alphaModFix/>
          </a:blip>
          <a:srcRect/>
          <a:stretch/>
        </p:blipFill>
        <p:spPr>
          <a:xfrm>
            <a:off x="464660" y="6110655"/>
            <a:ext cx="1990398" cy="417984"/>
          </a:xfrm>
          <a:prstGeom prst="rect">
            <a:avLst/>
          </a:prstGeom>
          <a:noFill/>
          <a:ln>
            <a:noFill/>
          </a:ln>
        </p:spPr>
      </p:pic>
      <p:pic>
        <p:nvPicPr>
          <p:cNvPr id="99" name="Google Shape;99;p2"/>
          <p:cNvPicPr preferRelativeResize="0"/>
          <p:nvPr/>
        </p:nvPicPr>
        <p:blipFill rotWithShape="1">
          <a:blip r:embed="rId6">
            <a:alphaModFix/>
          </a:blip>
          <a:srcRect/>
          <a:stretch/>
        </p:blipFill>
        <p:spPr>
          <a:xfrm>
            <a:off x="483991" y="7309514"/>
            <a:ext cx="369332" cy="369332"/>
          </a:xfrm>
          <a:prstGeom prst="rect">
            <a:avLst/>
          </a:prstGeom>
          <a:noFill/>
          <a:ln>
            <a:noFill/>
          </a:ln>
        </p:spPr>
      </p:pic>
      <p:pic>
        <p:nvPicPr>
          <p:cNvPr id="100" name="Google Shape;100;p2"/>
          <p:cNvPicPr preferRelativeResize="0"/>
          <p:nvPr/>
        </p:nvPicPr>
        <p:blipFill rotWithShape="1">
          <a:blip r:embed="rId7">
            <a:alphaModFix/>
          </a:blip>
          <a:srcRect/>
          <a:stretch/>
        </p:blipFill>
        <p:spPr>
          <a:xfrm>
            <a:off x="1017903" y="7311846"/>
            <a:ext cx="369332" cy="369332"/>
          </a:xfrm>
          <a:prstGeom prst="rect">
            <a:avLst/>
          </a:prstGeom>
          <a:noFill/>
          <a:ln>
            <a:noFill/>
          </a:ln>
        </p:spPr>
      </p:pic>
      <p:pic>
        <p:nvPicPr>
          <p:cNvPr id="101" name="Google Shape;101;p2"/>
          <p:cNvPicPr preferRelativeResize="0"/>
          <p:nvPr/>
        </p:nvPicPr>
        <p:blipFill rotWithShape="1">
          <a:blip r:embed="rId8">
            <a:alphaModFix/>
          </a:blip>
          <a:srcRect/>
          <a:stretch/>
        </p:blipFill>
        <p:spPr>
          <a:xfrm>
            <a:off x="1551814" y="7309514"/>
            <a:ext cx="369332" cy="369332"/>
          </a:xfrm>
          <a:prstGeom prst="rect">
            <a:avLst/>
          </a:prstGeom>
          <a:noFill/>
          <a:ln>
            <a:noFill/>
          </a:ln>
        </p:spPr>
      </p:pic>
      <p:pic>
        <p:nvPicPr>
          <p:cNvPr id="102" name="Google Shape;102;p2"/>
          <p:cNvPicPr preferRelativeResize="0"/>
          <p:nvPr/>
        </p:nvPicPr>
        <p:blipFill rotWithShape="1">
          <a:blip r:embed="rId9">
            <a:alphaModFix/>
          </a:blip>
          <a:srcRect/>
          <a:stretch/>
        </p:blipFill>
        <p:spPr>
          <a:xfrm>
            <a:off x="2085726" y="7307182"/>
            <a:ext cx="369332" cy="369332"/>
          </a:xfrm>
          <a:prstGeom prst="rect">
            <a:avLst/>
          </a:prstGeom>
          <a:noFill/>
          <a:ln>
            <a:noFill/>
          </a:ln>
        </p:spPr>
      </p:pic>
      <p:sp>
        <p:nvSpPr>
          <p:cNvPr id="103" name="Google Shape;103;p2"/>
          <p:cNvSpPr txBox="1"/>
          <p:nvPr/>
        </p:nvSpPr>
        <p:spPr>
          <a:xfrm>
            <a:off x="381230" y="5678865"/>
            <a:ext cx="2299179"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400" b="1">
                <a:solidFill>
                  <a:srgbClr val="7F7F7F"/>
                </a:solidFill>
                <a:latin typeface="Poppins"/>
                <a:ea typeface="Poppins"/>
                <a:cs typeface="Poppins"/>
                <a:sym typeface="Poppins"/>
              </a:rPr>
              <a:t>loess-project.eu</a:t>
            </a:r>
            <a:endParaRPr/>
          </a:p>
        </p:txBody>
      </p:sp>
      <p:pic>
        <p:nvPicPr>
          <p:cNvPr id="104" name="Google Shape;104;p2"/>
          <p:cNvPicPr preferRelativeResize="0"/>
          <p:nvPr/>
        </p:nvPicPr>
        <p:blipFill rotWithShape="1">
          <a:blip r:embed="rId10">
            <a:alphaModFix/>
          </a:blip>
          <a:srcRect/>
          <a:stretch/>
        </p:blipFill>
        <p:spPr>
          <a:xfrm>
            <a:off x="483991" y="5215611"/>
            <a:ext cx="339241" cy="339241"/>
          </a:xfrm>
          <a:prstGeom prst="rect">
            <a:avLst/>
          </a:prstGeom>
          <a:noFill/>
          <a:ln>
            <a:noFill/>
          </a:ln>
        </p:spPr>
      </p:pic>
      <p:sp>
        <p:nvSpPr>
          <p:cNvPr id="105" name="Google Shape;105;p2"/>
          <p:cNvSpPr txBox="1"/>
          <p:nvPr/>
        </p:nvSpPr>
        <p:spPr>
          <a:xfrm>
            <a:off x="853323" y="5279869"/>
            <a:ext cx="1512053"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000">
                <a:solidFill>
                  <a:srgbClr val="7F7F7F"/>
                </a:solidFill>
                <a:latin typeface="Poppins"/>
                <a:ea typeface="Poppins"/>
                <a:cs typeface="Poppins"/>
                <a:sym typeface="Poppins"/>
              </a:rPr>
              <a:t>LOESSproject</a:t>
            </a:r>
            <a:endParaRPr sz="1000">
              <a:solidFill>
                <a:srgbClr val="7F7F7F"/>
              </a:solidFill>
              <a:latin typeface="Poppins"/>
              <a:ea typeface="Poppins"/>
              <a:cs typeface="Poppins"/>
              <a:sym typeface="Poppins"/>
            </a:endParaRPr>
          </a:p>
        </p:txBody>
      </p:sp>
      <p:pic>
        <p:nvPicPr>
          <p:cNvPr id="15" name="Picture 8" descr="IMG_20060531_030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a:xfrm>
            <a:off x="4072510" y="4283290"/>
            <a:ext cx="3275347" cy="2052462"/>
          </a:xfrm>
          <a:prstGeom prst="rect">
            <a:avLst/>
          </a:prstGeom>
          <a:noFill/>
        </p:spPr>
      </p:pic>
      <p:pic>
        <p:nvPicPr>
          <p:cNvPr id="3" name="Grafik 2">
            <a:extLst>
              <a:ext uri="{FF2B5EF4-FFF2-40B4-BE49-F238E27FC236}">
                <a16:creationId xmlns:a16="http://schemas.microsoft.com/office/drawing/2014/main" id="{CEAF0BC7-00CD-A07E-AB01-BA1C09F470BF}"/>
              </a:ext>
            </a:extLst>
          </p:cNvPr>
          <p:cNvPicPr>
            <a:picLocks noChangeAspect="1"/>
          </p:cNvPicPr>
          <p:nvPr/>
        </p:nvPicPr>
        <p:blipFill>
          <a:blip r:embed="rId12"/>
          <a:srcRect t="731" b="30123"/>
          <a:stretch>
            <a:fillRect/>
          </a:stretch>
        </p:blipFill>
        <p:spPr>
          <a:xfrm>
            <a:off x="8507914" y="4258031"/>
            <a:ext cx="3302856" cy="2043675"/>
          </a:xfrm>
          <a:prstGeom prst="rect">
            <a:avLst/>
          </a:prstGeom>
        </p:spPr>
      </p:pic>
      <p:sp>
        <p:nvSpPr>
          <p:cNvPr id="4" name="Textfeld 3">
            <a:extLst>
              <a:ext uri="{FF2B5EF4-FFF2-40B4-BE49-F238E27FC236}">
                <a16:creationId xmlns:a16="http://schemas.microsoft.com/office/drawing/2014/main" id="{A7E9D30E-30A2-0493-BCEF-CA91B20E2047}"/>
              </a:ext>
            </a:extLst>
          </p:cNvPr>
          <p:cNvSpPr txBox="1"/>
          <p:nvPr/>
        </p:nvSpPr>
        <p:spPr>
          <a:xfrm>
            <a:off x="8457761" y="6335752"/>
            <a:ext cx="3353009" cy="461665"/>
          </a:xfrm>
          <a:prstGeom prst="rect">
            <a:avLst/>
          </a:prstGeom>
          <a:noFill/>
        </p:spPr>
        <p:txBody>
          <a:bodyPr wrap="square" rtlCol="0">
            <a:spAutoFit/>
          </a:bodyPr>
          <a:lstStyle/>
          <a:p>
            <a:r>
              <a:rPr lang="de-DE" sz="1200" dirty="0"/>
              <a:t>Nieuw ontwikkelingsgebied. Foto:
N. Steinhaus, Wetenschapswinkel Bonn</a:t>
            </a:r>
          </a:p>
        </p:txBody>
      </p:sp>
      <p:sp>
        <p:nvSpPr>
          <p:cNvPr id="6" name="Textfeld 5">
            <a:extLst>
              <a:ext uri="{FF2B5EF4-FFF2-40B4-BE49-F238E27FC236}">
                <a16:creationId xmlns:a16="http://schemas.microsoft.com/office/drawing/2014/main" id="{C4121302-6D21-F706-6690-C4E46D9AA87D}"/>
              </a:ext>
            </a:extLst>
          </p:cNvPr>
          <p:cNvSpPr txBox="1"/>
          <p:nvPr/>
        </p:nvSpPr>
        <p:spPr>
          <a:xfrm>
            <a:off x="3981266" y="6335751"/>
            <a:ext cx="4125504" cy="461665"/>
          </a:xfrm>
          <a:prstGeom prst="rect">
            <a:avLst/>
          </a:prstGeom>
          <a:noFill/>
        </p:spPr>
        <p:txBody>
          <a:bodyPr wrap="square" rtlCol="0">
            <a:spAutoFit/>
          </a:bodyPr>
          <a:lstStyle/>
          <a:p>
            <a:r>
              <a:rPr lang="de-DE" sz="1200" dirty="0"/>
              <a:t>Studenten spelen het spel in de setting van het echte leven: het gemeentehuis. Foto: Wetenschapswinkel Bonn</a:t>
            </a:r>
          </a:p>
        </p:txBody>
      </p:sp>
    </p:spTree>
    <p:extLst>
      <p:ext uri="{BB962C8B-B14F-4D97-AF65-F5344CB8AC3E}">
        <p14:creationId xmlns:p14="http://schemas.microsoft.com/office/powerpoint/2010/main" val="3738866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
        <p:cNvGrpSpPr/>
        <p:nvPr/>
      </p:nvGrpSpPr>
      <p:grpSpPr>
        <a:xfrm>
          <a:off x="0" y="0"/>
          <a:ext cx="0" cy="0"/>
          <a:chOff x="0" y="0"/>
          <a:chExt cx="0" cy="0"/>
        </a:xfrm>
      </p:grpSpPr>
      <p:pic>
        <p:nvPicPr>
          <p:cNvPr id="94" name="Google Shape;94;p2"/>
          <p:cNvPicPr preferRelativeResize="0"/>
          <p:nvPr/>
        </p:nvPicPr>
        <p:blipFill rotWithShape="1">
          <a:blip r:embed="rId3">
            <a:alphaModFix/>
          </a:blip>
          <a:srcRect/>
          <a:stretch/>
        </p:blipFill>
        <p:spPr>
          <a:xfrm>
            <a:off x="3027288" y="0"/>
            <a:ext cx="11433323" cy="6858000"/>
          </a:xfrm>
          <a:prstGeom prst="rect">
            <a:avLst/>
          </a:prstGeom>
          <a:noFill/>
          <a:ln>
            <a:noFill/>
          </a:ln>
        </p:spPr>
      </p:pic>
      <p:sp>
        <p:nvSpPr>
          <p:cNvPr id="95" name="Google Shape;95;p2"/>
          <p:cNvSpPr txBox="1"/>
          <p:nvPr/>
        </p:nvSpPr>
        <p:spPr>
          <a:xfrm>
            <a:off x="3505314" y="427802"/>
            <a:ext cx="7777048" cy="523180"/>
          </a:xfrm>
          <a:prstGeom prst="rect">
            <a:avLst/>
          </a:prstGeom>
          <a:noFill/>
          <a:ln>
            <a:noFill/>
          </a:ln>
        </p:spPr>
        <p:txBody>
          <a:bodyPr spcFirstLastPara="1" wrap="square" lIns="91425" tIns="45700" rIns="91425" bIns="45700" anchor="t" anchorCtr="0">
            <a:spAutoFit/>
          </a:bodyPr>
          <a:lstStyle/>
          <a:p>
            <a:pPr lvl="0"/>
            <a:r>
              <a:rPr lang="nl" sz="2800" b="1" dirty="0">
                <a:solidFill>
                  <a:srgbClr val="5A312D"/>
                </a:solidFill>
                <a:latin typeface="Calibri" panose="020F0502020204030204" pitchFamily="34" charset="0"/>
                <a:ea typeface="Bebas Neue"/>
                <a:cs typeface="Calibri" panose="020F0502020204030204" pitchFamily="34" charset="0"/>
                <a:sym typeface="Bebas Neue"/>
              </a:rPr>
              <a:t>De raad als vertegenwoordiger van de burgers</a:t>
            </a:r>
            <a:endParaRPr sz="1100" b="1" dirty="0">
              <a:latin typeface="Calibri" panose="020F0502020204030204" pitchFamily="34" charset="0"/>
              <a:cs typeface="Calibri" panose="020F0502020204030204" pitchFamily="34" charset="0"/>
            </a:endParaRPr>
          </a:p>
        </p:txBody>
      </p:sp>
      <p:pic>
        <p:nvPicPr>
          <p:cNvPr id="96" name="Google Shape;96;p2"/>
          <p:cNvPicPr preferRelativeResize="0"/>
          <p:nvPr/>
        </p:nvPicPr>
        <p:blipFill rotWithShape="1">
          <a:blip r:embed="rId4">
            <a:alphaModFix/>
          </a:blip>
          <a:srcRect/>
          <a:stretch/>
        </p:blipFill>
        <p:spPr>
          <a:xfrm>
            <a:off x="909638" y="2041830"/>
            <a:ext cx="1100442" cy="1473078"/>
          </a:xfrm>
          <a:prstGeom prst="rect">
            <a:avLst/>
          </a:prstGeom>
          <a:noFill/>
          <a:ln>
            <a:noFill/>
          </a:ln>
        </p:spPr>
      </p:pic>
      <p:sp>
        <p:nvSpPr>
          <p:cNvPr id="97" name="Google Shape;97;p2"/>
          <p:cNvSpPr txBox="1"/>
          <p:nvPr/>
        </p:nvSpPr>
        <p:spPr>
          <a:xfrm>
            <a:off x="3600729" y="1132570"/>
            <a:ext cx="8437159" cy="4693552"/>
          </a:xfrm>
          <a:prstGeom prst="rect">
            <a:avLst/>
          </a:prstGeom>
          <a:noFill/>
          <a:ln>
            <a:noFill/>
          </a:ln>
        </p:spPr>
        <p:txBody>
          <a:bodyPr spcFirstLastPara="1" wrap="square" lIns="91425" tIns="45700" rIns="91425" bIns="45700" anchor="t" anchorCtr="0">
            <a:spAutoFit/>
          </a:bodyPr>
          <a:lstStyle/>
          <a:p>
            <a:pPr marL="342900" indent="-342900" eaLnBrk="1" hangingPunct="1">
              <a:lnSpc>
                <a:spcPct val="115000"/>
              </a:lnSpc>
              <a:buFontTx/>
              <a:buNone/>
              <a:tabLst/>
            </a:pPr>
            <a:r>
              <a:rPr lang="nl" altLang="de-DE" sz="2000" b="1" dirty="0">
                <a:latin typeface="Calibri" panose="020F0502020204030204" pitchFamily="34" charset="0"/>
                <a:cs typeface="Calibri" panose="020F0502020204030204" pitchFamily="34" charset="0"/>
              </a:rPr>
              <a:t>Raad
Bestaat uit fracties van de gekozen partijen, hoewel er ook enkele partijloze raadsleden kunnen zijn
Beslist over fundamentele kwesties van de gemeente en controleert het bestuur bij de uitvoering van besluiten 
De burgemeester is voorzitter van de raad en vertegenwoordigt de gemeente extern
</a:t>
            </a:r>
          </a:p>
          <a:p>
            <a:pPr marL="342900" indent="-342900" eaLnBrk="1" hangingPunct="1">
              <a:lnSpc>
                <a:spcPct val="115000"/>
              </a:lnSpc>
              <a:buFontTx/>
              <a:buNone/>
              <a:tabLst/>
            </a:pPr>
            <a:r>
              <a:rPr lang="nl" altLang="de-DE" sz="2000" b="1" dirty="0">
                <a:latin typeface="Calibri" panose="020F0502020204030204" pitchFamily="34" charset="0"/>
                <a:cs typeface="Calibri" panose="020F0502020204030204" pitchFamily="34" charset="0"/>
              </a:rPr>
              <a:t>Fractie
Groep raadsleden van een partij die in de raad zijn gekozen
</a:t>
            </a:r>
          </a:p>
          <a:p>
            <a:pPr marL="342900" indent="-342900" eaLnBrk="1" hangingPunct="1">
              <a:lnSpc>
                <a:spcPct val="115000"/>
              </a:lnSpc>
              <a:buFontTx/>
              <a:buNone/>
              <a:tabLst/>
            </a:pPr>
            <a:r>
              <a:rPr lang="nl" altLang="de-DE" sz="2000" b="1" dirty="0">
                <a:latin typeface="Calibri" panose="020F0502020204030204" pitchFamily="34" charset="0"/>
                <a:cs typeface="Calibri" panose="020F0502020204030204" pitchFamily="34" charset="0"/>
              </a:rPr>
              <a:t>Commissie
Orgaan met specifieke verantwoordelijkheid vastgelegd in een gemeentelijke verordening
Bereidt raadsbesluiten inhoudelijk voor</a:t>
            </a:r>
            <a:endParaRPr lang="de-DE" altLang="de-DE" sz="2000" dirty="0">
              <a:latin typeface="Calibri" panose="020F0502020204030204" pitchFamily="34" charset="0"/>
              <a:cs typeface="Calibri" panose="020F0502020204030204" pitchFamily="34" charset="0"/>
            </a:endParaRPr>
          </a:p>
        </p:txBody>
      </p:sp>
      <p:pic>
        <p:nvPicPr>
          <p:cNvPr id="98" name="Google Shape;98;p2"/>
          <p:cNvPicPr preferRelativeResize="0"/>
          <p:nvPr/>
        </p:nvPicPr>
        <p:blipFill rotWithShape="1">
          <a:blip r:embed="rId5">
            <a:alphaModFix/>
          </a:blip>
          <a:srcRect/>
          <a:stretch/>
        </p:blipFill>
        <p:spPr>
          <a:xfrm>
            <a:off x="464660" y="6110655"/>
            <a:ext cx="1990398" cy="417984"/>
          </a:xfrm>
          <a:prstGeom prst="rect">
            <a:avLst/>
          </a:prstGeom>
          <a:noFill/>
          <a:ln>
            <a:noFill/>
          </a:ln>
        </p:spPr>
      </p:pic>
      <p:pic>
        <p:nvPicPr>
          <p:cNvPr id="99" name="Google Shape;99;p2"/>
          <p:cNvPicPr preferRelativeResize="0"/>
          <p:nvPr/>
        </p:nvPicPr>
        <p:blipFill rotWithShape="1">
          <a:blip r:embed="rId6">
            <a:alphaModFix/>
          </a:blip>
          <a:srcRect/>
          <a:stretch/>
        </p:blipFill>
        <p:spPr>
          <a:xfrm>
            <a:off x="483991" y="7309514"/>
            <a:ext cx="369332" cy="369332"/>
          </a:xfrm>
          <a:prstGeom prst="rect">
            <a:avLst/>
          </a:prstGeom>
          <a:noFill/>
          <a:ln>
            <a:noFill/>
          </a:ln>
        </p:spPr>
      </p:pic>
      <p:pic>
        <p:nvPicPr>
          <p:cNvPr id="100" name="Google Shape;100;p2"/>
          <p:cNvPicPr preferRelativeResize="0"/>
          <p:nvPr/>
        </p:nvPicPr>
        <p:blipFill rotWithShape="1">
          <a:blip r:embed="rId7">
            <a:alphaModFix/>
          </a:blip>
          <a:srcRect/>
          <a:stretch/>
        </p:blipFill>
        <p:spPr>
          <a:xfrm>
            <a:off x="1017903" y="7311846"/>
            <a:ext cx="369332" cy="369332"/>
          </a:xfrm>
          <a:prstGeom prst="rect">
            <a:avLst/>
          </a:prstGeom>
          <a:noFill/>
          <a:ln>
            <a:noFill/>
          </a:ln>
        </p:spPr>
      </p:pic>
      <p:pic>
        <p:nvPicPr>
          <p:cNvPr id="101" name="Google Shape;101;p2"/>
          <p:cNvPicPr preferRelativeResize="0"/>
          <p:nvPr/>
        </p:nvPicPr>
        <p:blipFill rotWithShape="1">
          <a:blip r:embed="rId8">
            <a:alphaModFix/>
          </a:blip>
          <a:srcRect/>
          <a:stretch/>
        </p:blipFill>
        <p:spPr>
          <a:xfrm>
            <a:off x="1551814" y="7309514"/>
            <a:ext cx="369332" cy="369332"/>
          </a:xfrm>
          <a:prstGeom prst="rect">
            <a:avLst/>
          </a:prstGeom>
          <a:noFill/>
          <a:ln>
            <a:noFill/>
          </a:ln>
        </p:spPr>
      </p:pic>
      <p:pic>
        <p:nvPicPr>
          <p:cNvPr id="102" name="Google Shape;102;p2"/>
          <p:cNvPicPr preferRelativeResize="0"/>
          <p:nvPr/>
        </p:nvPicPr>
        <p:blipFill rotWithShape="1">
          <a:blip r:embed="rId9">
            <a:alphaModFix/>
          </a:blip>
          <a:srcRect/>
          <a:stretch/>
        </p:blipFill>
        <p:spPr>
          <a:xfrm>
            <a:off x="2085726" y="7307182"/>
            <a:ext cx="369332" cy="369332"/>
          </a:xfrm>
          <a:prstGeom prst="rect">
            <a:avLst/>
          </a:prstGeom>
          <a:noFill/>
          <a:ln>
            <a:noFill/>
          </a:ln>
        </p:spPr>
      </p:pic>
      <p:sp>
        <p:nvSpPr>
          <p:cNvPr id="103" name="Google Shape;103;p2"/>
          <p:cNvSpPr txBox="1"/>
          <p:nvPr/>
        </p:nvSpPr>
        <p:spPr>
          <a:xfrm>
            <a:off x="381230" y="5678865"/>
            <a:ext cx="2299179"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400" b="1">
                <a:solidFill>
                  <a:srgbClr val="7F7F7F"/>
                </a:solidFill>
                <a:latin typeface="Poppins"/>
                <a:ea typeface="Poppins"/>
                <a:cs typeface="Poppins"/>
                <a:sym typeface="Poppins"/>
              </a:rPr>
              <a:t>loess-project.eu</a:t>
            </a:r>
            <a:endParaRPr/>
          </a:p>
        </p:txBody>
      </p:sp>
      <p:pic>
        <p:nvPicPr>
          <p:cNvPr id="104" name="Google Shape;104;p2"/>
          <p:cNvPicPr preferRelativeResize="0"/>
          <p:nvPr/>
        </p:nvPicPr>
        <p:blipFill rotWithShape="1">
          <a:blip r:embed="rId10">
            <a:alphaModFix/>
          </a:blip>
          <a:srcRect/>
          <a:stretch/>
        </p:blipFill>
        <p:spPr>
          <a:xfrm>
            <a:off x="483991" y="5215611"/>
            <a:ext cx="339241" cy="339241"/>
          </a:xfrm>
          <a:prstGeom prst="rect">
            <a:avLst/>
          </a:prstGeom>
          <a:noFill/>
          <a:ln>
            <a:noFill/>
          </a:ln>
        </p:spPr>
      </p:pic>
      <p:sp>
        <p:nvSpPr>
          <p:cNvPr id="105" name="Google Shape;105;p2"/>
          <p:cNvSpPr txBox="1"/>
          <p:nvPr/>
        </p:nvSpPr>
        <p:spPr>
          <a:xfrm>
            <a:off x="853323" y="5279869"/>
            <a:ext cx="1512053"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000">
                <a:solidFill>
                  <a:srgbClr val="7F7F7F"/>
                </a:solidFill>
                <a:latin typeface="Poppins"/>
                <a:ea typeface="Poppins"/>
                <a:cs typeface="Poppins"/>
                <a:sym typeface="Poppins"/>
              </a:rPr>
              <a:t>LOESSproject</a:t>
            </a:r>
            <a:endParaRPr sz="1000">
              <a:solidFill>
                <a:srgbClr val="7F7F7F"/>
              </a:solidFill>
              <a:latin typeface="Poppins"/>
              <a:ea typeface="Poppins"/>
              <a:cs typeface="Poppins"/>
              <a:sym typeface="Poppins"/>
            </a:endParaRPr>
          </a:p>
        </p:txBody>
      </p:sp>
    </p:spTree>
    <p:extLst>
      <p:ext uri="{BB962C8B-B14F-4D97-AF65-F5344CB8AC3E}">
        <p14:creationId xmlns:p14="http://schemas.microsoft.com/office/powerpoint/2010/main" val="863432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
        <p:cNvGrpSpPr/>
        <p:nvPr/>
      </p:nvGrpSpPr>
      <p:grpSpPr>
        <a:xfrm>
          <a:off x="0" y="0"/>
          <a:ext cx="0" cy="0"/>
          <a:chOff x="0" y="0"/>
          <a:chExt cx="0" cy="0"/>
        </a:xfrm>
      </p:grpSpPr>
      <p:pic>
        <p:nvPicPr>
          <p:cNvPr id="94" name="Google Shape;94;p2"/>
          <p:cNvPicPr preferRelativeResize="0"/>
          <p:nvPr/>
        </p:nvPicPr>
        <p:blipFill rotWithShape="1">
          <a:blip r:embed="rId3">
            <a:alphaModFix/>
          </a:blip>
          <a:srcRect/>
          <a:stretch/>
        </p:blipFill>
        <p:spPr>
          <a:xfrm>
            <a:off x="3011386" y="85908"/>
            <a:ext cx="11433323" cy="6858000"/>
          </a:xfrm>
          <a:prstGeom prst="rect">
            <a:avLst/>
          </a:prstGeom>
          <a:noFill/>
          <a:ln>
            <a:noFill/>
          </a:ln>
        </p:spPr>
      </p:pic>
      <p:sp>
        <p:nvSpPr>
          <p:cNvPr id="95" name="Google Shape;95;p2"/>
          <p:cNvSpPr txBox="1"/>
          <p:nvPr/>
        </p:nvSpPr>
        <p:spPr>
          <a:xfrm>
            <a:off x="3476223" y="729426"/>
            <a:ext cx="6113454" cy="954067"/>
          </a:xfrm>
          <a:prstGeom prst="rect">
            <a:avLst/>
          </a:prstGeom>
          <a:noFill/>
          <a:ln>
            <a:noFill/>
          </a:ln>
        </p:spPr>
        <p:txBody>
          <a:bodyPr spcFirstLastPara="1" wrap="square" lIns="91425" tIns="45700" rIns="91425" bIns="45700" anchor="t" anchorCtr="0">
            <a:spAutoFit/>
          </a:bodyPr>
          <a:lstStyle/>
          <a:p>
            <a:pPr lvl="0"/>
            <a:r>
              <a:rPr lang="nl" sz="2800" b="1" dirty="0">
                <a:solidFill>
                  <a:srgbClr val="5A312D"/>
                </a:solidFill>
                <a:latin typeface="Calibri" panose="020F0502020204030204" pitchFamily="34" charset="0"/>
                <a:ea typeface="Bebas Neue"/>
                <a:cs typeface="Calibri" panose="020F0502020204030204" pitchFamily="34" charset="0"/>
                <a:sym typeface="Bebas Neue"/>
              </a:rPr>
              <a:t>Fracties en commissies van het simulatiespel</a:t>
            </a:r>
            <a:endParaRPr sz="1100" b="1" dirty="0">
              <a:latin typeface="Calibri" panose="020F0502020204030204" pitchFamily="34" charset="0"/>
              <a:cs typeface="Calibri" panose="020F0502020204030204" pitchFamily="34" charset="0"/>
            </a:endParaRPr>
          </a:p>
        </p:txBody>
      </p:sp>
      <p:pic>
        <p:nvPicPr>
          <p:cNvPr id="96" name="Google Shape;96;p2"/>
          <p:cNvPicPr preferRelativeResize="0"/>
          <p:nvPr/>
        </p:nvPicPr>
        <p:blipFill rotWithShape="1">
          <a:blip r:embed="rId4">
            <a:alphaModFix/>
          </a:blip>
          <a:srcRect/>
          <a:stretch/>
        </p:blipFill>
        <p:spPr>
          <a:xfrm>
            <a:off x="909638" y="2041830"/>
            <a:ext cx="1100442" cy="1473078"/>
          </a:xfrm>
          <a:prstGeom prst="rect">
            <a:avLst/>
          </a:prstGeom>
          <a:noFill/>
          <a:ln>
            <a:noFill/>
          </a:ln>
        </p:spPr>
      </p:pic>
      <p:pic>
        <p:nvPicPr>
          <p:cNvPr id="98" name="Google Shape;98;p2"/>
          <p:cNvPicPr preferRelativeResize="0"/>
          <p:nvPr/>
        </p:nvPicPr>
        <p:blipFill rotWithShape="1">
          <a:blip r:embed="rId5">
            <a:alphaModFix/>
          </a:blip>
          <a:srcRect/>
          <a:stretch/>
        </p:blipFill>
        <p:spPr>
          <a:xfrm>
            <a:off x="464660" y="6110655"/>
            <a:ext cx="1990398" cy="417984"/>
          </a:xfrm>
          <a:prstGeom prst="rect">
            <a:avLst/>
          </a:prstGeom>
          <a:noFill/>
          <a:ln>
            <a:noFill/>
          </a:ln>
        </p:spPr>
      </p:pic>
      <p:pic>
        <p:nvPicPr>
          <p:cNvPr id="99" name="Google Shape;99;p2"/>
          <p:cNvPicPr preferRelativeResize="0"/>
          <p:nvPr/>
        </p:nvPicPr>
        <p:blipFill rotWithShape="1">
          <a:blip r:embed="rId6">
            <a:alphaModFix/>
          </a:blip>
          <a:srcRect/>
          <a:stretch/>
        </p:blipFill>
        <p:spPr>
          <a:xfrm>
            <a:off x="483991" y="7309514"/>
            <a:ext cx="369332" cy="369332"/>
          </a:xfrm>
          <a:prstGeom prst="rect">
            <a:avLst/>
          </a:prstGeom>
          <a:noFill/>
          <a:ln>
            <a:noFill/>
          </a:ln>
        </p:spPr>
      </p:pic>
      <p:pic>
        <p:nvPicPr>
          <p:cNvPr id="100" name="Google Shape;100;p2"/>
          <p:cNvPicPr preferRelativeResize="0"/>
          <p:nvPr/>
        </p:nvPicPr>
        <p:blipFill rotWithShape="1">
          <a:blip r:embed="rId7">
            <a:alphaModFix/>
          </a:blip>
          <a:srcRect/>
          <a:stretch/>
        </p:blipFill>
        <p:spPr>
          <a:xfrm>
            <a:off x="1017903" y="7311846"/>
            <a:ext cx="369332" cy="369332"/>
          </a:xfrm>
          <a:prstGeom prst="rect">
            <a:avLst/>
          </a:prstGeom>
          <a:noFill/>
          <a:ln>
            <a:noFill/>
          </a:ln>
        </p:spPr>
      </p:pic>
      <p:pic>
        <p:nvPicPr>
          <p:cNvPr id="101" name="Google Shape;101;p2"/>
          <p:cNvPicPr preferRelativeResize="0"/>
          <p:nvPr/>
        </p:nvPicPr>
        <p:blipFill rotWithShape="1">
          <a:blip r:embed="rId8">
            <a:alphaModFix/>
          </a:blip>
          <a:srcRect/>
          <a:stretch/>
        </p:blipFill>
        <p:spPr>
          <a:xfrm>
            <a:off x="1551814" y="7309514"/>
            <a:ext cx="369332" cy="369332"/>
          </a:xfrm>
          <a:prstGeom prst="rect">
            <a:avLst/>
          </a:prstGeom>
          <a:noFill/>
          <a:ln>
            <a:noFill/>
          </a:ln>
        </p:spPr>
      </p:pic>
      <p:pic>
        <p:nvPicPr>
          <p:cNvPr id="102" name="Google Shape;102;p2"/>
          <p:cNvPicPr preferRelativeResize="0"/>
          <p:nvPr/>
        </p:nvPicPr>
        <p:blipFill rotWithShape="1">
          <a:blip r:embed="rId9">
            <a:alphaModFix/>
          </a:blip>
          <a:srcRect/>
          <a:stretch/>
        </p:blipFill>
        <p:spPr>
          <a:xfrm>
            <a:off x="2085726" y="7307182"/>
            <a:ext cx="369332" cy="369332"/>
          </a:xfrm>
          <a:prstGeom prst="rect">
            <a:avLst/>
          </a:prstGeom>
          <a:noFill/>
          <a:ln>
            <a:noFill/>
          </a:ln>
        </p:spPr>
      </p:pic>
      <p:sp>
        <p:nvSpPr>
          <p:cNvPr id="103" name="Google Shape;103;p2"/>
          <p:cNvSpPr txBox="1"/>
          <p:nvPr/>
        </p:nvSpPr>
        <p:spPr>
          <a:xfrm>
            <a:off x="381230" y="5678865"/>
            <a:ext cx="2299179"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400" b="1">
                <a:solidFill>
                  <a:srgbClr val="7F7F7F"/>
                </a:solidFill>
                <a:latin typeface="Poppins"/>
                <a:ea typeface="Poppins"/>
                <a:cs typeface="Poppins"/>
                <a:sym typeface="Poppins"/>
              </a:rPr>
              <a:t>loess-project.eu</a:t>
            </a:r>
            <a:endParaRPr/>
          </a:p>
        </p:txBody>
      </p:sp>
      <p:pic>
        <p:nvPicPr>
          <p:cNvPr id="104" name="Google Shape;104;p2"/>
          <p:cNvPicPr preferRelativeResize="0"/>
          <p:nvPr/>
        </p:nvPicPr>
        <p:blipFill rotWithShape="1">
          <a:blip r:embed="rId10">
            <a:alphaModFix/>
          </a:blip>
          <a:srcRect/>
          <a:stretch/>
        </p:blipFill>
        <p:spPr>
          <a:xfrm>
            <a:off x="483991" y="5215611"/>
            <a:ext cx="339241" cy="339241"/>
          </a:xfrm>
          <a:prstGeom prst="rect">
            <a:avLst/>
          </a:prstGeom>
          <a:noFill/>
          <a:ln>
            <a:noFill/>
          </a:ln>
        </p:spPr>
      </p:pic>
      <p:sp>
        <p:nvSpPr>
          <p:cNvPr id="105" name="Google Shape;105;p2"/>
          <p:cNvSpPr txBox="1"/>
          <p:nvPr/>
        </p:nvSpPr>
        <p:spPr>
          <a:xfrm>
            <a:off x="853323" y="5279869"/>
            <a:ext cx="1512053"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000">
                <a:solidFill>
                  <a:srgbClr val="7F7F7F"/>
                </a:solidFill>
                <a:latin typeface="Poppins"/>
                <a:ea typeface="Poppins"/>
                <a:cs typeface="Poppins"/>
                <a:sym typeface="Poppins"/>
              </a:rPr>
              <a:t>LOESSproject</a:t>
            </a:r>
            <a:endParaRPr sz="1000">
              <a:solidFill>
                <a:srgbClr val="7F7F7F"/>
              </a:solidFill>
              <a:latin typeface="Poppins"/>
              <a:ea typeface="Poppins"/>
              <a:cs typeface="Poppins"/>
              <a:sym typeface="Poppins"/>
            </a:endParaRPr>
          </a:p>
        </p:txBody>
      </p:sp>
      <p:sp>
        <p:nvSpPr>
          <p:cNvPr id="2" name="Rechteck 1"/>
          <p:cNvSpPr/>
          <p:nvPr/>
        </p:nvSpPr>
        <p:spPr>
          <a:xfrm>
            <a:off x="3555112" y="1853741"/>
            <a:ext cx="6096000" cy="3477875"/>
          </a:xfrm>
          <a:prstGeom prst="rect">
            <a:avLst/>
          </a:prstGeom>
        </p:spPr>
        <p:txBody>
          <a:bodyPr lIns="91440" tIns="45720" rIns="91440" bIns="45720" anchor="t">
            <a:spAutoFit/>
          </a:bodyPr>
          <a:lstStyle/>
          <a:p>
            <a:pPr marL="342900" indent="-342900"/>
            <a:r>
              <a:rPr lang="nl" altLang="de-DE" sz="2000" b="1" dirty="0">
                <a:latin typeface="Tahoma"/>
              </a:rPr>
              <a:t>Fracties</a:t>
            </a:r>
            <a:r>
              <a:rPr lang="nl" altLang="de-DE" sz="2000" dirty="0">
                <a:latin typeface="Tahoma"/>
              </a:rPr>
              <a:t>:
Socialistische Arbeiderspartij Duitsland (SAD) SAD
Christelijke Volkspartij (CVP) 
Ecologische Lijst (ÖL)
Liberale Partij Duitsland (LPD) 
</a:t>
            </a:r>
          </a:p>
          <a:p>
            <a:pPr marL="342900" indent="-342900"/>
            <a:r>
              <a:rPr lang="nl" altLang="de-DE" sz="2000" b="1" dirty="0">
                <a:latin typeface="Tahoma"/>
              </a:rPr>
              <a:t>Coalitie</a:t>
            </a:r>
            <a:r>
              <a:rPr lang="nl" altLang="de-DE" sz="2000" dirty="0">
                <a:latin typeface="Tahoma"/>
              </a:rPr>
              <a:t>: SAD en ÖL
</a:t>
            </a:r>
          </a:p>
          <a:p>
            <a:pPr marL="342900" indent="-342900"/>
            <a:r>
              <a:rPr lang="nl" altLang="de-DE" sz="2000" b="1" dirty="0">
                <a:latin typeface="Tahoma"/>
              </a:rPr>
              <a:t>Commissies</a:t>
            </a:r>
            <a:r>
              <a:rPr lang="nl" altLang="de-DE" sz="2000" dirty="0">
                <a:latin typeface="Tahoma"/>
              </a:rPr>
              <a:t>:
Commissie Milieu en Ruimtelijke Ordening
Algemene commissie</a:t>
            </a:r>
            <a:endParaRPr lang="de-DE" altLang="de-DE" sz="2000" dirty="0">
              <a:latin typeface="Tahoma"/>
            </a:endParaRPr>
          </a:p>
        </p:txBody>
      </p:sp>
      <p:pic>
        <p:nvPicPr>
          <p:cNvPr id="41" name="Picture 16" descr="MCj02525230000[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a:xfrm>
            <a:off x="9771497" y="1695661"/>
            <a:ext cx="450850" cy="496887"/>
          </a:xfrm>
          <a:prstGeom prst="rect">
            <a:avLst/>
          </a:prstGeom>
          <a:noFill/>
        </p:spPr>
      </p:pic>
      <p:grpSp>
        <p:nvGrpSpPr>
          <p:cNvPr id="5" name="Gruppieren 4"/>
          <p:cNvGrpSpPr/>
          <p:nvPr/>
        </p:nvGrpSpPr>
        <p:grpSpPr>
          <a:xfrm>
            <a:off x="9797059" y="3470260"/>
            <a:ext cx="1000125" cy="360363"/>
            <a:chOff x="7274436" y="3997717"/>
            <a:chExt cx="1000125" cy="360363"/>
          </a:xfrm>
        </p:grpSpPr>
        <p:pic>
          <p:nvPicPr>
            <p:cNvPr id="47" name="Picture 18" descr="LPD globus"/>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a:xfrm>
              <a:off x="7274436" y="3997717"/>
              <a:ext cx="360362" cy="360363"/>
            </a:xfrm>
            <a:prstGeom prst="rect">
              <a:avLst/>
            </a:prstGeom>
            <a:solidFill>
              <a:srgbClr val="FFCC00">
                <a:alpha val="81175"/>
              </a:srgbClr>
            </a:solidFill>
          </p:spPr>
        </p:pic>
        <p:sp>
          <p:nvSpPr>
            <p:cNvPr id="48" name="WordArt 21"/>
            <p:cNvSpPr>
              <a:spLocks noChangeArrowheads="1" noChangeShapeType="1" noTextEdit="1"/>
            </p:cNvSpPr>
            <p:nvPr/>
          </p:nvSpPr>
          <p:spPr bwMode="auto">
            <a:xfrm>
              <a:off x="7779261" y="3997717"/>
              <a:ext cx="495300" cy="333375"/>
            </a:xfrm>
            <a:prstGeom prst="rect">
              <a:avLst/>
            </a:prstGeom>
          </p:spPr>
          <p:txBody>
            <a:bodyPr wrap="none" fromWordArt="1">
              <a:prstTxWarp prst="textPlain">
                <a:avLst>
                  <a:gd name="adj" fmla="val 50000"/>
                </a:avLst>
              </a:prstTxWarp>
            </a:bodyPr>
            <a:lstStyle/>
            <a:p>
              <a:r>
                <a:rPr lang="de-DE" sz="3600" kern="10" dirty="0">
                  <a:ln w="9525">
                    <a:solidFill>
                      <a:srgbClr val="3366FF"/>
                    </a:solidFill>
                    <a:round/>
                    <a:headEnd/>
                    <a:tailEnd/>
                  </a:ln>
                  <a:latin typeface="Arial Black" panose="020B0A04020102020204" pitchFamily="34" charset="0"/>
                </a:rPr>
                <a:t>LPD</a:t>
              </a:r>
            </a:p>
          </p:txBody>
        </p:sp>
      </p:grpSp>
      <p:sp>
        <p:nvSpPr>
          <p:cNvPr id="49" name="WordArt 22"/>
          <p:cNvSpPr>
            <a:spLocks noChangeArrowheads="1" noChangeShapeType="1" noTextEdit="1"/>
          </p:cNvSpPr>
          <p:nvPr/>
        </p:nvSpPr>
        <p:spPr bwMode="auto">
          <a:xfrm>
            <a:off x="9846120" y="2944634"/>
            <a:ext cx="447675" cy="371475"/>
          </a:xfrm>
          <a:prstGeom prst="rect">
            <a:avLst/>
          </a:prstGeom>
        </p:spPr>
        <p:txBody>
          <a:bodyPr wrap="none" fromWordArt="1">
            <a:prstTxWarp prst="textPlain">
              <a:avLst>
                <a:gd name="adj" fmla="val 50000"/>
              </a:avLst>
            </a:prstTxWarp>
          </a:bodyPr>
          <a:lstStyle/>
          <a:p>
            <a:r>
              <a:rPr lang="de-DE" sz="2400" kern="10" dirty="0">
                <a:ln w="12700">
                  <a:solidFill>
                    <a:srgbClr val="006600"/>
                  </a:solidFill>
                  <a:round/>
                  <a:headEnd/>
                  <a:tailEnd/>
                </a:ln>
                <a:solidFill>
                  <a:srgbClr val="006600"/>
                </a:solidFill>
                <a:effectLst>
                  <a:outerShdw dist="45791" dir="2021404" algn="ctr" rotWithShape="0">
                    <a:srgbClr val="9999FF"/>
                  </a:outerShdw>
                </a:effectLst>
                <a:latin typeface="Arial Black" panose="020B0A04020102020204" pitchFamily="34" charset="0"/>
              </a:rPr>
              <a:t>ÖL</a:t>
            </a:r>
          </a:p>
        </p:txBody>
      </p:sp>
      <p:grpSp>
        <p:nvGrpSpPr>
          <p:cNvPr id="4" name="Gruppieren 3"/>
          <p:cNvGrpSpPr/>
          <p:nvPr/>
        </p:nvGrpSpPr>
        <p:grpSpPr>
          <a:xfrm>
            <a:off x="9806847" y="2359106"/>
            <a:ext cx="1028804" cy="553935"/>
            <a:chOff x="7198132" y="2675444"/>
            <a:chExt cx="1028804" cy="553935"/>
          </a:xfrm>
        </p:grpSpPr>
        <p:grpSp>
          <p:nvGrpSpPr>
            <p:cNvPr id="42" name="Group 6"/>
            <p:cNvGrpSpPr>
              <a:grpSpLocks noChangeAspect="1"/>
            </p:cNvGrpSpPr>
            <p:nvPr/>
          </p:nvGrpSpPr>
          <p:grpSpPr bwMode="auto">
            <a:xfrm>
              <a:off x="7220461" y="2675444"/>
              <a:ext cx="1006475" cy="514350"/>
              <a:chOff x="2198" y="1808"/>
              <a:chExt cx="7200" cy="3966"/>
            </a:xfrm>
          </p:grpSpPr>
          <p:sp>
            <p:nvSpPr>
              <p:cNvPr id="43" name="AutoShape 7"/>
              <p:cNvSpPr>
                <a:spLocks noChangeAspect="1" noChangeArrowheads="1"/>
              </p:cNvSpPr>
              <p:nvPr/>
            </p:nvSpPr>
            <p:spPr bwMode="auto">
              <a:xfrm>
                <a:off x="2198" y="1808"/>
                <a:ext cx="7200" cy="3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0000"/>
                    </a:solidFill>
                    <a:latin typeface="Univers 55 Roman" charset="0"/>
                  </a:defRPr>
                </a:lvl1pPr>
                <a:lvl2pPr marL="742950" indent="-285750">
                  <a:defRPr>
                    <a:solidFill>
                      <a:srgbClr val="000000"/>
                    </a:solidFill>
                    <a:latin typeface="Univers 55 Roman" charset="0"/>
                  </a:defRPr>
                </a:lvl2pPr>
                <a:lvl3pPr marL="1143000" indent="-228600">
                  <a:defRPr>
                    <a:solidFill>
                      <a:srgbClr val="000000"/>
                    </a:solidFill>
                    <a:latin typeface="Univers 55 Roman" charset="0"/>
                  </a:defRPr>
                </a:lvl3pPr>
                <a:lvl4pPr marL="1600200" indent="-228600">
                  <a:defRPr>
                    <a:solidFill>
                      <a:srgbClr val="000000"/>
                    </a:solidFill>
                    <a:latin typeface="Univers 55 Roman" charset="0"/>
                  </a:defRPr>
                </a:lvl4pPr>
                <a:lvl5pPr marL="2057400" indent="-228600">
                  <a:defRPr>
                    <a:solidFill>
                      <a:srgbClr val="000000"/>
                    </a:solidFill>
                    <a:latin typeface="Univers 55 Roman" charset="0"/>
                  </a:defRPr>
                </a:lvl5pPr>
                <a:lvl6pPr marL="2514600" indent="-228600" algn="ctr" eaLnBrk="0" fontAlgn="base" hangingPunct="0">
                  <a:spcBef>
                    <a:spcPct val="50000"/>
                  </a:spcBef>
                  <a:spcAft>
                    <a:spcPct val="0"/>
                  </a:spcAft>
                  <a:defRPr>
                    <a:solidFill>
                      <a:srgbClr val="000000"/>
                    </a:solidFill>
                    <a:latin typeface="Univers 55 Roman" charset="0"/>
                  </a:defRPr>
                </a:lvl6pPr>
                <a:lvl7pPr marL="2971800" indent="-228600" algn="ctr" eaLnBrk="0" fontAlgn="base" hangingPunct="0">
                  <a:spcBef>
                    <a:spcPct val="50000"/>
                  </a:spcBef>
                  <a:spcAft>
                    <a:spcPct val="0"/>
                  </a:spcAft>
                  <a:defRPr>
                    <a:solidFill>
                      <a:srgbClr val="000000"/>
                    </a:solidFill>
                    <a:latin typeface="Univers 55 Roman" charset="0"/>
                  </a:defRPr>
                </a:lvl7pPr>
                <a:lvl8pPr marL="3429000" indent="-228600" algn="ctr" eaLnBrk="0" fontAlgn="base" hangingPunct="0">
                  <a:spcBef>
                    <a:spcPct val="50000"/>
                  </a:spcBef>
                  <a:spcAft>
                    <a:spcPct val="0"/>
                  </a:spcAft>
                  <a:defRPr>
                    <a:solidFill>
                      <a:srgbClr val="000000"/>
                    </a:solidFill>
                    <a:latin typeface="Univers 55 Roman" charset="0"/>
                  </a:defRPr>
                </a:lvl8pPr>
                <a:lvl9pPr marL="3886200" indent="-228600" algn="ctr" eaLnBrk="0" fontAlgn="base" hangingPunct="0">
                  <a:spcBef>
                    <a:spcPct val="50000"/>
                  </a:spcBef>
                  <a:spcAft>
                    <a:spcPct val="0"/>
                  </a:spcAft>
                  <a:defRPr>
                    <a:solidFill>
                      <a:srgbClr val="000000"/>
                    </a:solidFill>
                    <a:latin typeface="Univers 55 Roman" charset="0"/>
                  </a:defRPr>
                </a:lvl9pPr>
              </a:lstStyle>
              <a:p>
                <a:endParaRPr lang="de-DE" altLang="de-DE"/>
              </a:p>
            </p:txBody>
          </p:sp>
          <p:sp>
            <p:nvSpPr>
              <p:cNvPr id="44" name="Rectangle 8"/>
              <p:cNvSpPr>
                <a:spLocks noChangeArrowheads="1"/>
              </p:cNvSpPr>
              <p:nvPr/>
            </p:nvSpPr>
            <p:spPr bwMode="auto">
              <a:xfrm>
                <a:off x="2198" y="1808"/>
                <a:ext cx="2400" cy="3947"/>
              </a:xfrm>
              <a:prstGeom prst="rect">
                <a:avLst/>
              </a:prstGeom>
              <a:gradFill rotWithShape="1">
                <a:gsLst>
                  <a:gs pos="0">
                    <a:srgbClr val="C2C2C2"/>
                  </a:gs>
                  <a:gs pos="100000">
                    <a:srgbClr val="FFFFFF"/>
                  </a:gs>
                </a:gsLst>
                <a:lin ang="5400000" scaled="1"/>
              </a:gradFill>
              <a:ln w="9525">
                <a:solidFill>
                  <a:srgbClr val="000000"/>
                </a:solidFill>
                <a:miter lim="800000"/>
                <a:headEnd/>
                <a:tailEnd/>
              </a:ln>
            </p:spPr>
            <p:txBody>
              <a:bodyPr/>
              <a:lstStyle>
                <a:lvl1pPr>
                  <a:defRPr>
                    <a:solidFill>
                      <a:srgbClr val="000000"/>
                    </a:solidFill>
                    <a:latin typeface="Univers 55 Roman" charset="0"/>
                  </a:defRPr>
                </a:lvl1pPr>
                <a:lvl2pPr marL="742950" indent="-285750">
                  <a:defRPr>
                    <a:solidFill>
                      <a:srgbClr val="000000"/>
                    </a:solidFill>
                    <a:latin typeface="Univers 55 Roman" charset="0"/>
                  </a:defRPr>
                </a:lvl2pPr>
                <a:lvl3pPr marL="1143000" indent="-228600">
                  <a:defRPr>
                    <a:solidFill>
                      <a:srgbClr val="000000"/>
                    </a:solidFill>
                    <a:latin typeface="Univers 55 Roman" charset="0"/>
                  </a:defRPr>
                </a:lvl3pPr>
                <a:lvl4pPr marL="1600200" indent="-228600">
                  <a:defRPr>
                    <a:solidFill>
                      <a:srgbClr val="000000"/>
                    </a:solidFill>
                    <a:latin typeface="Univers 55 Roman" charset="0"/>
                  </a:defRPr>
                </a:lvl4pPr>
                <a:lvl5pPr marL="2057400" indent="-228600">
                  <a:defRPr>
                    <a:solidFill>
                      <a:srgbClr val="000000"/>
                    </a:solidFill>
                    <a:latin typeface="Univers 55 Roman" charset="0"/>
                  </a:defRPr>
                </a:lvl5pPr>
                <a:lvl6pPr marL="2514600" indent="-228600" algn="ctr" eaLnBrk="0" fontAlgn="base" hangingPunct="0">
                  <a:spcBef>
                    <a:spcPct val="50000"/>
                  </a:spcBef>
                  <a:spcAft>
                    <a:spcPct val="0"/>
                  </a:spcAft>
                  <a:defRPr>
                    <a:solidFill>
                      <a:srgbClr val="000000"/>
                    </a:solidFill>
                    <a:latin typeface="Univers 55 Roman" charset="0"/>
                  </a:defRPr>
                </a:lvl6pPr>
                <a:lvl7pPr marL="2971800" indent="-228600" algn="ctr" eaLnBrk="0" fontAlgn="base" hangingPunct="0">
                  <a:spcBef>
                    <a:spcPct val="50000"/>
                  </a:spcBef>
                  <a:spcAft>
                    <a:spcPct val="0"/>
                  </a:spcAft>
                  <a:defRPr>
                    <a:solidFill>
                      <a:srgbClr val="000000"/>
                    </a:solidFill>
                    <a:latin typeface="Univers 55 Roman" charset="0"/>
                  </a:defRPr>
                </a:lvl7pPr>
                <a:lvl8pPr marL="3429000" indent="-228600" algn="ctr" eaLnBrk="0" fontAlgn="base" hangingPunct="0">
                  <a:spcBef>
                    <a:spcPct val="50000"/>
                  </a:spcBef>
                  <a:spcAft>
                    <a:spcPct val="0"/>
                  </a:spcAft>
                  <a:defRPr>
                    <a:solidFill>
                      <a:srgbClr val="000000"/>
                    </a:solidFill>
                    <a:latin typeface="Univers 55 Roman" charset="0"/>
                  </a:defRPr>
                </a:lvl8pPr>
                <a:lvl9pPr marL="3886200" indent="-228600" algn="ctr" eaLnBrk="0" fontAlgn="base" hangingPunct="0">
                  <a:spcBef>
                    <a:spcPct val="50000"/>
                  </a:spcBef>
                  <a:spcAft>
                    <a:spcPct val="0"/>
                  </a:spcAft>
                  <a:defRPr>
                    <a:solidFill>
                      <a:srgbClr val="000000"/>
                    </a:solidFill>
                    <a:latin typeface="Univers 55 Roman" charset="0"/>
                  </a:defRPr>
                </a:lvl9pPr>
              </a:lstStyle>
              <a:p>
                <a:pPr algn="l"/>
                <a:endParaRPr lang="de-DE" altLang="de-DE" sz="1400" b="1">
                  <a:latin typeface="Arial" panose="020B0604020202020204" pitchFamily="34" charset="0"/>
                </a:endParaRPr>
              </a:p>
              <a:p>
                <a:pPr algn="l"/>
                <a:endParaRPr lang="de-DE" altLang="de-DE" sz="1600" b="1"/>
              </a:p>
            </p:txBody>
          </p:sp>
          <p:sp>
            <p:nvSpPr>
              <p:cNvPr id="45" name="Rectangle 9"/>
              <p:cNvSpPr>
                <a:spLocks noChangeArrowheads="1"/>
              </p:cNvSpPr>
              <p:nvPr/>
            </p:nvSpPr>
            <p:spPr bwMode="auto">
              <a:xfrm>
                <a:off x="6998" y="3537"/>
                <a:ext cx="2400" cy="2179"/>
              </a:xfrm>
              <a:prstGeom prst="rect">
                <a:avLst/>
              </a:prstGeom>
              <a:gradFill rotWithShape="1">
                <a:gsLst>
                  <a:gs pos="0">
                    <a:srgbClr val="C2C2C2"/>
                  </a:gs>
                  <a:gs pos="100000">
                    <a:srgbClr val="FFFFFF"/>
                  </a:gs>
                </a:gsLst>
                <a:lin ang="5400000" scaled="1"/>
              </a:gradFill>
              <a:ln w="9525">
                <a:solidFill>
                  <a:srgbClr val="000000"/>
                </a:solidFill>
                <a:miter lim="800000"/>
                <a:headEnd/>
                <a:tailEnd/>
              </a:ln>
            </p:spPr>
            <p:txBody>
              <a:bodyPr/>
              <a:lstStyle>
                <a:lvl1pPr>
                  <a:defRPr>
                    <a:solidFill>
                      <a:srgbClr val="000000"/>
                    </a:solidFill>
                    <a:latin typeface="Univers 55 Roman" charset="0"/>
                  </a:defRPr>
                </a:lvl1pPr>
                <a:lvl2pPr marL="742950" indent="-285750">
                  <a:defRPr>
                    <a:solidFill>
                      <a:srgbClr val="000000"/>
                    </a:solidFill>
                    <a:latin typeface="Univers 55 Roman" charset="0"/>
                  </a:defRPr>
                </a:lvl2pPr>
                <a:lvl3pPr marL="1143000" indent="-228600">
                  <a:defRPr>
                    <a:solidFill>
                      <a:srgbClr val="000000"/>
                    </a:solidFill>
                    <a:latin typeface="Univers 55 Roman" charset="0"/>
                  </a:defRPr>
                </a:lvl3pPr>
                <a:lvl4pPr marL="1600200" indent="-228600">
                  <a:defRPr>
                    <a:solidFill>
                      <a:srgbClr val="000000"/>
                    </a:solidFill>
                    <a:latin typeface="Univers 55 Roman" charset="0"/>
                  </a:defRPr>
                </a:lvl4pPr>
                <a:lvl5pPr marL="2057400" indent="-228600">
                  <a:defRPr>
                    <a:solidFill>
                      <a:srgbClr val="000000"/>
                    </a:solidFill>
                    <a:latin typeface="Univers 55 Roman" charset="0"/>
                  </a:defRPr>
                </a:lvl5pPr>
                <a:lvl6pPr marL="2514600" indent="-228600" algn="ctr" eaLnBrk="0" fontAlgn="base" hangingPunct="0">
                  <a:spcBef>
                    <a:spcPct val="50000"/>
                  </a:spcBef>
                  <a:spcAft>
                    <a:spcPct val="0"/>
                  </a:spcAft>
                  <a:defRPr>
                    <a:solidFill>
                      <a:srgbClr val="000000"/>
                    </a:solidFill>
                    <a:latin typeface="Univers 55 Roman" charset="0"/>
                  </a:defRPr>
                </a:lvl6pPr>
                <a:lvl7pPr marL="2971800" indent="-228600" algn="ctr" eaLnBrk="0" fontAlgn="base" hangingPunct="0">
                  <a:spcBef>
                    <a:spcPct val="50000"/>
                  </a:spcBef>
                  <a:spcAft>
                    <a:spcPct val="0"/>
                  </a:spcAft>
                  <a:defRPr>
                    <a:solidFill>
                      <a:srgbClr val="000000"/>
                    </a:solidFill>
                    <a:latin typeface="Univers 55 Roman" charset="0"/>
                  </a:defRPr>
                </a:lvl7pPr>
                <a:lvl8pPr marL="3429000" indent="-228600" algn="ctr" eaLnBrk="0" fontAlgn="base" hangingPunct="0">
                  <a:spcBef>
                    <a:spcPct val="50000"/>
                  </a:spcBef>
                  <a:spcAft>
                    <a:spcPct val="0"/>
                  </a:spcAft>
                  <a:defRPr>
                    <a:solidFill>
                      <a:srgbClr val="000000"/>
                    </a:solidFill>
                    <a:latin typeface="Univers 55 Roman" charset="0"/>
                  </a:defRPr>
                </a:lvl8pPr>
                <a:lvl9pPr marL="3886200" indent="-228600" algn="ctr" eaLnBrk="0" fontAlgn="base" hangingPunct="0">
                  <a:spcBef>
                    <a:spcPct val="50000"/>
                  </a:spcBef>
                  <a:spcAft>
                    <a:spcPct val="0"/>
                  </a:spcAft>
                  <a:defRPr>
                    <a:solidFill>
                      <a:srgbClr val="000000"/>
                    </a:solidFill>
                    <a:latin typeface="Univers 55 Roman" charset="0"/>
                  </a:defRPr>
                </a:lvl9pPr>
              </a:lstStyle>
              <a:p>
                <a:pPr algn="l"/>
                <a:endParaRPr lang="de-DE" altLang="de-DE" sz="1600"/>
              </a:p>
            </p:txBody>
          </p:sp>
          <p:sp>
            <p:nvSpPr>
              <p:cNvPr id="46" name="Rectangle 10"/>
              <p:cNvSpPr>
                <a:spLocks noChangeArrowheads="1"/>
              </p:cNvSpPr>
              <p:nvPr/>
            </p:nvSpPr>
            <p:spPr bwMode="auto">
              <a:xfrm>
                <a:off x="4598" y="2672"/>
                <a:ext cx="2400" cy="3078"/>
              </a:xfrm>
              <a:prstGeom prst="rect">
                <a:avLst/>
              </a:prstGeom>
              <a:gradFill rotWithShape="1">
                <a:gsLst>
                  <a:gs pos="0">
                    <a:srgbClr val="C2C2C2"/>
                  </a:gs>
                  <a:gs pos="100000">
                    <a:srgbClr val="FFFFFF"/>
                  </a:gs>
                </a:gsLst>
                <a:lin ang="5400000" scaled="1"/>
              </a:gradFill>
              <a:ln w="9525">
                <a:solidFill>
                  <a:srgbClr val="000000"/>
                </a:solidFill>
                <a:miter lim="800000"/>
                <a:headEnd/>
                <a:tailEnd/>
              </a:ln>
            </p:spPr>
            <p:txBody>
              <a:bodyPr/>
              <a:lstStyle>
                <a:lvl1pPr>
                  <a:defRPr>
                    <a:solidFill>
                      <a:srgbClr val="000000"/>
                    </a:solidFill>
                    <a:latin typeface="Univers 55 Roman" charset="0"/>
                  </a:defRPr>
                </a:lvl1pPr>
                <a:lvl2pPr marL="742950" indent="-285750">
                  <a:defRPr>
                    <a:solidFill>
                      <a:srgbClr val="000000"/>
                    </a:solidFill>
                    <a:latin typeface="Univers 55 Roman" charset="0"/>
                  </a:defRPr>
                </a:lvl2pPr>
                <a:lvl3pPr marL="1143000" indent="-228600">
                  <a:defRPr>
                    <a:solidFill>
                      <a:srgbClr val="000000"/>
                    </a:solidFill>
                    <a:latin typeface="Univers 55 Roman" charset="0"/>
                  </a:defRPr>
                </a:lvl3pPr>
                <a:lvl4pPr marL="1600200" indent="-228600">
                  <a:defRPr>
                    <a:solidFill>
                      <a:srgbClr val="000000"/>
                    </a:solidFill>
                    <a:latin typeface="Univers 55 Roman" charset="0"/>
                  </a:defRPr>
                </a:lvl4pPr>
                <a:lvl5pPr marL="2057400" indent="-228600">
                  <a:defRPr>
                    <a:solidFill>
                      <a:srgbClr val="000000"/>
                    </a:solidFill>
                    <a:latin typeface="Univers 55 Roman" charset="0"/>
                  </a:defRPr>
                </a:lvl5pPr>
                <a:lvl6pPr marL="2514600" indent="-228600" algn="ctr" eaLnBrk="0" fontAlgn="base" hangingPunct="0">
                  <a:spcBef>
                    <a:spcPct val="50000"/>
                  </a:spcBef>
                  <a:spcAft>
                    <a:spcPct val="0"/>
                  </a:spcAft>
                  <a:defRPr>
                    <a:solidFill>
                      <a:srgbClr val="000000"/>
                    </a:solidFill>
                    <a:latin typeface="Univers 55 Roman" charset="0"/>
                  </a:defRPr>
                </a:lvl6pPr>
                <a:lvl7pPr marL="2971800" indent="-228600" algn="ctr" eaLnBrk="0" fontAlgn="base" hangingPunct="0">
                  <a:spcBef>
                    <a:spcPct val="50000"/>
                  </a:spcBef>
                  <a:spcAft>
                    <a:spcPct val="0"/>
                  </a:spcAft>
                  <a:defRPr>
                    <a:solidFill>
                      <a:srgbClr val="000000"/>
                    </a:solidFill>
                    <a:latin typeface="Univers 55 Roman" charset="0"/>
                  </a:defRPr>
                </a:lvl7pPr>
                <a:lvl8pPr marL="3429000" indent="-228600" algn="ctr" eaLnBrk="0" fontAlgn="base" hangingPunct="0">
                  <a:spcBef>
                    <a:spcPct val="50000"/>
                  </a:spcBef>
                  <a:spcAft>
                    <a:spcPct val="0"/>
                  </a:spcAft>
                  <a:defRPr>
                    <a:solidFill>
                      <a:srgbClr val="000000"/>
                    </a:solidFill>
                    <a:latin typeface="Univers 55 Roman" charset="0"/>
                  </a:defRPr>
                </a:lvl8pPr>
                <a:lvl9pPr marL="3886200" indent="-228600" algn="ctr" eaLnBrk="0" fontAlgn="base" hangingPunct="0">
                  <a:spcBef>
                    <a:spcPct val="50000"/>
                  </a:spcBef>
                  <a:spcAft>
                    <a:spcPct val="0"/>
                  </a:spcAft>
                  <a:defRPr>
                    <a:solidFill>
                      <a:srgbClr val="000000"/>
                    </a:solidFill>
                    <a:latin typeface="Univers 55 Roman" charset="0"/>
                  </a:defRPr>
                </a:lvl9pPr>
              </a:lstStyle>
              <a:p>
                <a:pPr algn="l"/>
                <a:endParaRPr lang="de-DE" altLang="de-DE" sz="1600">
                  <a:latin typeface="Arial" panose="020B0604020202020204" pitchFamily="34" charset="0"/>
                </a:endParaRPr>
              </a:p>
            </p:txBody>
          </p:sp>
        </p:grpSp>
        <p:grpSp>
          <p:nvGrpSpPr>
            <p:cNvPr id="3" name="Gruppieren 2"/>
            <p:cNvGrpSpPr/>
            <p:nvPr/>
          </p:nvGrpSpPr>
          <p:grpSpPr>
            <a:xfrm>
              <a:off x="7198132" y="2892829"/>
              <a:ext cx="960175" cy="336550"/>
              <a:chOff x="5989900" y="2924175"/>
              <a:chExt cx="960175" cy="336550"/>
            </a:xfrm>
          </p:grpSpPr>
          <p:sp>
            <p:nvSpPr>
              <p:cNvPr id="50" name="Text Box 12"/>
              <p:cNvSpPr txBox="1">
                <a:spLocks noChangeArrowheads="1"/>
              </p:cNvSpPr>
              <p:nvPr/>
            </p:nvSpPr>
            <p:spPr bwMode="auto">
              <a:xfrm>
                <a:off x="6372225" y="2924175"/>
                <a:ext cx="2159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rgbClr val="000000"/>
                    </a:solidFill>
                    <a:latin typeface="Univers 55 Roman" charset="0"/>
                  </a:defRPr>
                </a:lvl1pPr>
                <a:lvl2pPr marL="742950" indent="-285750">
                  <a:defRPr>
                    <a:solidFill>
                      <a:srgbClr val="000000"/>
                    </a:solidFill>
                    <a:latin typeface="Univers 55 Roman" charset="0"/>
                  </a:defRPr>
                </a:lvl2pPr>
                <a:lvl3pPr marL="1143000" indent="-228600">
                  <a:defRPr>
                    <a:solidFill>
                      <a:srgbClr val="000000"/>
                    </a:solidFill>
                    <a:latin typeface="Univers 55 Roman" charset="0"/>
                  </a:defRPr>
                </a:lvl3pPr>
                <a:lvl4pPr marL="1600200" indent="-228600">
                  <a:defRPr>
                    <a:solidFill>
                      <a:srgbClr val="000000"/>
                    </a:solidFill>
                    <a:latin typeface="Univers 55 Roman" charset="0"/>
                  </a:defRPr>
                </a:lvl4pPr>
                <a:lvl5pPr marL="2057400" indent="-228600">
                  <a:defRPr>
                    <a:solidFill>
                      <a:srgbClr val="000000"/>
                    </a:solidFill>
                    <a:latin typeface="Univers 55 Roman" charset="0"/>
                  </a:defRPr>
                </a:lvl5pPr>
                <a:lvl6pPr marL="2514600" indent="-228600" algn="ctr" eaLnBrk="0" fontAlgn="base" hangingPunct="0">
                  <a:spcBef>
                    <a:spcPct val="50000"/>
                  </a:spcBef>
                  <a:spcAft>
                    <a:spcPct val="0"/>
                  </a:spcAft>
                  <a:defRPr>
                    <a:solidFill>
                      <a:srgbClr val="000000"/>
                    </a:solidFill>
                    <a:latin typeface="Univers 55 Roman" charset="0"/>
                  </a:defRPr>
                </a:lvl6pPr>
                <a:lvl7pPr marL="2971800" indent="-228600" algn="ctr" eaLnBrk="0" fontAlgn="base" hangingPunct="0">
                  <a:spcBef>
                    <a:spcPct val="50000"/>
                  </a:spcBef>
                  <a:spcAft>
                    <a:spcPct val="0"/>
                  </a:spcAft>
                  <a:defRPr>
                    <a:solidFill>
                      <a:srgbClr val="000000"/>
                    </a:solidFill>
                    <a:latin typeface="Univers 55 Roman" charset="0"/>
                  </a:defRPr>
                </a:lvl7pPr>
                <a:lvl8pPr marL="3429000" indent="-228600" algn="ctr" eaLnBrk="0" fontAlgn="base" hangingPunct="0">
                  <a:spcBef>
                    <a:spcPct val="50000"/>
                  </a:spcBef>
                  <a:spcAft>
                    <a:spcPct val="0"/>
                  </a:spcAft>
                  <a:defRPr>
                    <a:solidFill>
                      <a:srgbClr val="000000"/>
                    </a:solidFill>
                    <a:latin typeface="Univers 55 Roman" charset="0"/>
                  </a:defRPr>
                </a:lvl8pPr>
                <a:lvl9pPr marL="3886200" indent="-228600" algn="ctr" eaLnBrk="0" fontAlgn="base" hangingPunct="0">
                  <a:spcBef>
                    <a:spcPct val="50000"/>
                  </a:spcBef>
                  <a:spcAft>
                    <a:spcPct val="0"/>
                  </a:spcAft>
                  <a:defRPr>
                    <a:solidFill>
                      <a:srgbClr val="000000"/>
                    </a:solidFill>
                    <a:latin typeface="Univers 55 Roman" charset="0"/>
                  </a:defRPr>
                </a:lvl9pPr>
              </a:lstStyle>
              <a:p>
                <a:r>
                  <a:rPr lang="de-DE" altLang="de-DE" sz="1600" b="1"/>
                  <a:t>V</a:t>
                </a:r>
              </a:p>
            </p:txBody>
          </p:sp>
          <p:sp>
            <p:nvSpPr>
              <p:cNvPr id="51" name="Text Box 14"/>
              <p:cNvSpPr txBox="1">
                <a:spLocks noChangeArrowheads="1"/>
              </p:cNvSpPr>
              <p:nvPr/>
            </p:nvSpPr>
            <p:spPr bwMode="auto">
              <a:xfrm>
                <a:off x="6732588" y="2924175"/>
                <a:ext cx="2174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rgbClr val="000000"/>
                    </a:solidFill>
                    <a:latin typeface="Univers 55 Roman" charset="0"/>
                  </a:defRPr>
                </a:lvl1pPr>
                <a:lvl2pPr marL="742950" indent="-285750">
                  <a:defRPr>
                    <a:solidFill>
                      <a:srgbClr val="000000"/>
                    </a:solidFill>
                    <a:latin typeface="Univers 55 Roman" charset="0"/>
                  </a:defRPr>
                </a:lvl2pPr>
                <a:lvl3pPr marL="1143000" indent="-228600">
                  <a:defRPr>
                    <a:solidFill>
                      <a:srgbClr val="000000"/>
                    </a:solidFill>
                    <a:latin typeface="Univers 55 Roman" charset="0"/>
                  </a:defRPr>
                </a:lvl3pPr>
                <a:lvl4pPr marL="1600200" indent="-228600">
                  <a:defRPr>
                    <a:solidFill>
                      <a:srgbClr val="000000"/>
                    </a:solidFill>
                    <a:latin typeface="Univers 55 Roman" charset="0"/>
                  </a:defRPr>
                </a:lvl4pPr>
                <a:lvl5pPr marL="2057400" indent="-228600">
                  <a:defRPr>
                    <a:solidFill>
                      <a:srgbClr val="000000"/>
                    </a:solidFill>
                    <a:latin typeface="Univers 55 Roman" charset="0"/>
                  </a:defRPr>
                </a:lvl5pPr>
                <a:lvl6pPr marL="2514600" indent="-228600" algn="ctr" eaLnBrk="0" fontAlgn="base" hangingPunct="0">
                  <a:spcBef>
                    <a:spcPct val="50000"/>
                  </a:spcBef>
                  <a:spcAft>
                    <a:spcPct val="0"/>
                  </a:spcAft>
                  <a:defRPr>
                    <a:solidFill>
                      <a:srgbClr val="000000"/>
                    </a:solidFill>
                    <a:latin typeface="Univers 55 Roman" charset="0"/>
                  </a:defRPr>
                </a:lvl6pPr>
                <a:lvl7pPr marL="2971800" indent="-228600" algn="ctr" eaLnBrk="0" fontAlgn="base" hangingPunct="0">
                  <a:spcBef>
                    <a:spcPct val="50000"/>
                  </a:spcBef>
                  <a:spcAft>
                    <a:spcPct val="0"/>
                  </a:spcAft>
                  <a:defRPr>
                    <a:solidFill>
                      <a:srgbClr val="000000"/>
                    </a:solidFill>
                    <a:latin typeface="Univers 55 Roman" charset="0"/>
                  </a:defRPr>
                </a:lvl7pPr>
                <a:lvl8pPr marL="3429000" indent="-228600" algn="ctr" eaLnBrk="0" fontAlgn="base" hangingPunct="0">
                  <a:spcBef>
                    <a:spcPct val="50000"/>
                  </a:spcBef>
                  <a:spcAft>
                    <a:spcPct val="0"/>
                  </a:spcAft>
                  <a:defRPr>
                    <a:solidFill>
                      <a:srgbClr val="000000"/>
                    </a:solidFill>
                    <a:latin typeface="Univers 55 Roman" charset="0"/>
                  </a:defRPr>
                </a:lvl8pPr>
                <a:lvl9pPr marL="3886200" indent="-228600" algn="ctr" eaLnBrk="0" fontAlgn="base" hangingPunct="0">
                  <a:spcBef>
                    <a:spcPct val="50000"/>
                  </a:spcBef>
                  <a:spcAft>
                    <a:spcPct val="0"/>
                  </a:spcAft>
                  <a:defRPr>
                    <a:solidFill>
                      <a:srgbClr val="000000"/>
                    </a:solidFill>
                    <a:latin typeface="Univers 55 Roman" charset="0"/>
                  </a:defRPr>
                </a:lvl9pPr>
              </a:lstStyle>
              <a:p>
                <a:r>
                  <a:rPr lang="de-DE" altLang="de-DE" sz="1600" b="1"/>
                  <a:t>P</a:t>
                </a:r>
              </a:p>
            </p:txBody>
          </p:sp>
          <p:sp>
            <p:nvSpPr>
              <p:cNvPr id="52" name="Text Box 15"/>
              <p:cNvSpPr txBox="1">
                <a:spLocks noChangeArrowheads="1"/>
              </p:cNvSpPr>
              <p:nvPr/>
            </p:nvSpPr>
            <p:spPr bwMode="auto">
              <a:xfrm>
                <a:off x="5989900" y="2924175"/>
                <a:ext cx="2889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rgbClr val="000000"/>
                    </a:solidFill>
                    <a:latin typeface="Univers 55 Roman" charset="0"/>
                  </a:defRPr>
                </a:lvl1pPr>
                <a:lvl2pPr marL="742950" indent="-285750">
                  <a:defRPr>
                    <a:solidFill>
                      <a:srgbClr val="000000"/>
                    </a:solidFill>
                    <a:latin typeface="Univers 55 Roman" charset="0"/>
                  </a:defRPr>
                </a:lvl2pPr>
                <a:lvl3pPr marL="1143000" indent="-228600">
                  <a:defRPr>
                    <a:solidFill>
                      <a:srgbClr val="000000"/>
                    </a:solidFill>
                    <a:latin typeface="Univers 55 Roman" charset="0"/>
                  </a:defRPr>
                </a:lvl3pPr>
                <a:lvl4pPr marL="1600200" indent="-228600">
                  <a:defRPr>
                    <a:solidFill>
                      <a:srgbClr val="000000"/>
                    </a:solidFill>
                    <a:latin typeface="Univers 55 Roman" charset="0"/>
                  </a:defRPr>
                </a:lvl4pPr>
                <a:lvl5pPr marL="2057400" indent="-228600">
                  <a:defRPr>
                    <a:solidFill>
                      <a:srgbClr val="000000"/>
                    </a:solidFill>
                    <a:latin typeface="Univers 55 Roman" charset="0"/>
                  </a:defRPr>
                </a:lvl5pPr>
                <a:lvl6pPr marL="2514600" indent="-228600" algn="ctr" eaLnBrk="0" fontAlgn="base" hangingPunct="0">
                  <a:spcBef>
                    <a:spcPct val="50000"/>
                  </a:spcBef>
                  <a:spcAft>
                    <a:spcPct val="0"/>
                  </a:spcAft>
                  <a:defRPr>
                    <a:solidFill>
                      <a:srgbClr val="000000"/>
                    </a:solidFill>
                    <a:latin typeface="Univers 55 Roman" charset="0"/>
                  </a:defRPr>
                </a:lvl6pPr>
                <a:lvl7pPr marL="2971800" indent="-228600" algn="ctr" eaLnBrk="0" fontAlgn="base" hangingPunct="0">
                  <a:spcBef>
                    <a:spcPct val="50000"/>
                  </a:spcBef>
                  <a:spcAft>
                    <a:spcPct val="0"/>
                  </a:spcAft>
                  <a:defRPr>
                    <a:solidFill>
                      <a:srgbClr val="000000"/>
                    </a:solidFill>
                    <a:latin typeface="Univers 55 Roman" charset="0"/>
                  </a:defRPr>
                </a:lvl7pPr>
                <a:lvl8pPr marL="3429000" indent="-228600" algn="ctr" eaLnBrk="0" fontAlgn="base" hangingPunct="0">
                  <a:spcBef>
                    <a:spcPct val="50000"/>
                  </a:spcBef>
                  <a:spcAft>
                    <a:spcPct val="0"/>
                  </a:spcAft>
                  <a:defRPr>
                    <a:solidFill>
                      <a:srgbClr val="000000"/>
                    </a:solidFill>
                    <a:latin typeface="Univers 55 Roman" charset="0"/>
                  </a:defRPr>
                </a:lvl8pPr>
                <a:lvl9pPr marL="3886200" indent="-228600" algn="ctr" eaLnBrk="0" fontAlgn="base" hangingPunct="0">
                  <a:spcBef>
                    <a:spcPct val="50000"/>
                  </a:spcBef>
                  <a:spcAft>
                    <a:spcPct val="0"/>
                  </a:spcAft>
                  <a:defRPr>
                    <a:solidFill>
                      <a:srgbClr val="000000"/>
                    </a:solidFill>
                    <a:latin typeface="Univers 55 Roman" charset="0"/>
                  </a:defRPr>
                </a:lvl9pPr>
              </a:lstStyle>
              <a:p>
                <a:r>
                  <a:rPr lang="de-DE" altLang="de-DE" sz="1600" b="1" dirty="0"/>
                  <a:t>C</a:t>
                </a:r>
              </a:p>
            </p:txBody>
          </p:sp>
        </p:grpSp>
      </p:grpSp>
    </p:spTree>
    <p:extLst>
      <p:ext uri="{BB962C8B-B14F-4D97-AF65-F5344CB8AC3E}">
        <p14:creationId xmlns:p14="http://schemas.microsoft.com/office/powerpoint/2010/main" val="3385787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
        <p:cNvGrpSpPr/>
        <p:nvPr/>
      </p:nvGrpSpPr>
      <p:grpSpPr>
        <a:xfrm>
          <a:off x="0" y="0"/>
          <a:ext cx="0" cy="0"/>
          <a:chOff x="0" y="0"/>
          <a:chExt cx="0" cy="0"/>
        </a:xfrm>
      </p:grpSpPr>
      <p:pic>
        <p:nvPicPr>
          <p:cNvPr id="94" name="Google Shape;94;p2"/>
          <p:cNvPicPr preferRelativeResize="0"/>
          <p:nvPr/>
        </p:nvPicPr>
        <p:blipFill rotWithShape="1">
          <a:blip r:embed="rId3">
            <a:alphaModFix/>
          </a:blip>
          <a:srcRect/>
          <a:stretch/>
        </p:blipFill>
        <p:spPr>
          <a:xfrm>
            <a:off x="3027288" y="0"/>
            <a:ext cx="11433323" cy="6858000"/>
          </a:xfrm>
          <a:prstGeom prst="rect">
            <a:avLst/>
          </a:prstGeom>
          <a:noFill/>
          <a:ln>
            <a:noFill/>
          </a:ln>
        </p:spPr>
      </p:pic>
      <p:sp>
        <p:nvSpPr>
          <p:cNvPr id="95" name="Google Shape;95;p2"/>
          <p:cNvSpPr txBox="1"/>
          <p:nvPr/>
        </p:nvSpPr>
        <p:spPr>
          <a:xfrm>
            <a:off x="3537658" y="758712"/>
            <a:ext cx="7777048" cy="523180"/>
          </a:xfrm>
          <a:prstGeom prst="rect">
            <a:avLst/>
          </a:prstGeom>
          <a:noFill/>
          <a:ln>
            <a:noFill/>
          </a:ln>
        </p:spPr>
        <p:txBody>
          <a:bodyPr spcFirstLastPara="1" wrap="square" lIns="91425" tIns="45700" rIns="91425" bIns="45700" anchor="t" anchorCtr="0">
            <a:spAutoFit/>
          </a:bodyPr>
          <a:lstStyle/>
          <a:p>
            <a:pPr lvl="0"/>
            <a:r>
              <a:rPr lang="nl" sz="2800" b="1" dirty="0">
                <a:solidFill>
                  <a:srgbClr val="5A312D"/>
                </a:solidFill>
                <a:latin typeface="Calibri" panose="020F0502020204030204" pitchFamily="34" charset="0"/>
                <a:ea typeface="Bebas Neue"/>
                <a:cs typeface="Calibri" panose="020F0502020204030204" pitchFamily="34" charset="0"/>
                <a:sym typeface="Bebas Neue"/>
              </a:rPr>
              <a:t>Raadsleden met speciale functies</a:t>
            </a:r>
            <a:endParaRPr sz="1100" b="1" dirty="0">
              <a:latin typeface="Calibri" panose="020F0502020204030204" pitchFamily="34" charset="0"/>
              <a:cs typeface="Calibri" panose="020F0502020204030204" pitchFamily="34" charset="0"/>
            </a:endParaRPr>
          </a:p>
        </p:txBody>
      </p:sp>
      <p:pic>
        <p:nvPicPr>
          <p:cNvPr id="96" name="Google Shape;96;p2"/>
          <p:cNvPicPr preferRelativeResize="0"/>
          <p:nvPr/>
        </p:nvPicPr>
        <p:blipFill rotWithShape="1">
          <a:blip r:embed="rId4">
            <a:alphaModFix/>
          </a:blip>
          <a:srcRect/>
          <a:stretch/>
        </p:blipFill>
        <p:spPr>
          <a:xfrm>
            <a:off x="909638" y="2041830"/>
            <a:ext cx="1100442" cy="1473078"/>
          </a:xfrm>
          <a:prstGeom prst="rect">
            <a:avLst/>
          </a:prstGeom>
          <a:noFill/>
          <a:ln>
            <a:noFill/>
          </a:ln>
        </p:spPr>
      </p:pic>
      <p:sp>
        <p:nvSpPr>
          <p:cNvPr id="97" name="Google Shape;97;p2"/>
          <p:cNvSpPr txBox="1"/>
          <p:nvPr/>
        </p:nvSpPr>
        <p:spPr>
          <a:xfrm>
            <a:off x="3633073" y="1463480"/>
            <a:ext cx="6288849" cy="4764341"/>
          </a:xfrm>
          <a:prstGeom prst="rect">
            <a:avLst/>
          </a:prstGeom>
          <a:noFill/>
          <a:ln>
            <a:noFill/>
          </a:ln>
        </p:spPr>
        <p:txBody>
          <a:bodyPr spcFirstLastPara="1" wrap="square" lIns="91425" tIns="45700" rIns="91425" bIns="45700" anchor="t" anchorCtr="0">
            <a:spAutoFit/>
          </a:bodyPr>
          <a:lstStyle/>
          <a:p>
            <a:pPr eaLnBrk="1" hangingPunct="1">
              <a:lnSpc>
                <a:spcPct val="110000"/>
              </a:lnSpc>
              <a:buClr>
                <a:schemeClr val="tx1"/>
              </a:buClr>
              <a:tabLst/>
            </a:pPr>
            <a:r>
              <a:rPr lang="nl" altLang="de-DE" sz="2000" b="1" dirty="0">
                <a:latin typeface="Calibri" panose="020F0502020204030204" pitchFamily="34" charset="0"/>
                <a:cs typeface="Calibri" panose="020F0502020204030204" pitchFamily="34" charset="0"/>
              </a:rPr>
              <a:t>Burgemeester</a:t>
            </a:r>
          </a:p>
          <a:p>
            <a:pPr marL="285750" indent="-285750" eaLnBrk="1" hangingPunct="1">
              <a:lnSpc>
                <a:spcPct val="110000"/>
              </a:lnSpc>
              <a:buClr>
                <a:schemeClr val="tx1"/>
              </a:buClr>
              <a:buFont typeface="Arial" panose="020B0604020202020204" pitchFamily="34" charset="0"/>
              <a:buChar char="•"/>
              <a:tabLst/>
            </a:pPr>
            <a:r>
              <a:rPr lang="nl" altLang="de-DE" sz="1800" b="1" dirty="0">
                <a:latin typeface="Calibri" panose="020F0502020204030204" pitchFamily="34" charset="0"/>
                <a:cs typeface="Calibri" panose="020F0502020204030204" pitchFamily="34" charset="0"/>
              </a:rPr>
              <a:t>Voorzitter van de raad en algemene commissie 
Zorgt dat discussies ordelijk en volgens de agenda verlopen</a:t>
            </a:r>
          </a:p>
          <a:p>
            <a:pPr marL="285750" indent="-285750" eaLnBrk="1" hangingPunct="1">
              <a:lnSpc>
                <a:spcPct val="110000"/>
              </a:lnSpc>
              <a:buClr>
                <a:schemeClr val="tx1"/>
              </a:buClr>
              <a:buFont typeface="Arial" panose="020B0604020202020204" pitchFamily="34" charset="0"/>
              <a:buChar char="•"/>
              <a:tabLst/>
            </a:pPr>
            <a:endParaRPr lang="nl" altLang="de-DE" sz="1800" b="1" dirty="0">
              <a:latin typeface="Calibri" panose="020F0502020204030204" pitchFamily="34" charset="0"/>
              <a:cs typeface="Calibri" panose="020F0502020204030204" pitchFamily="34" charset="0"/>
            </a:endParaRPr>
          </a:p>
          <a:p>
            <a:pPr marL="342900" indent="-342900" eaLnBrk="1" hangingPunct="1">
              <a:lnSpc>
                <a:spcPct val="110000"/>
              </a:lnSpc>
              <a:buClr>
                <a:schemeClr val="tx1"/>
              </a:buClr>
              <a:buFont typeface="Wingdings" panose="05000000000000000000" pitchFamily="2" charset="2"/>
              <a:buNone/>
              <a:tabLst/>
            </a:pPr>
            <a:r>
              <a:rPr lang="nl" altLang="de-DE" sz="2000" b="1" dirty="0">
                <a:latin typeface="Calibri" panose="020F0502020204030204" pitchFamily="34" charset="0"/>
                <a:cs typeface="Calibri" panose="020F0502020204030204" pitchFamily="34" charset="0"/>
              </a:rPr>
              <a:t>Fractievoorzitter</a:t>
            </a:r>
          </a:p>
          <a:p>
            <a:pPr marL="342900" indent="-342900" eaLnBrk="1" hangingPunct="1">
              <a:lnSpc>
                <a:spcPct val="110000"/>
              </a:lnSpc>
              <a:buClr>
                <a:schemeClr val="tx1"/>
              </a:buClr>
              <a:buFont typeface="Arial" panose="020B0604020202020204" pitchFamily="34" charset="0"/>
              <a:buChar char="•"/>
              <a:tabLst/>
            </a:pPr>
            <a:r>
              <a:rPr lang="nl" altLang="de-DE" sz="1800" b="1" dirty="0">
                <a:latin typeface="Calibri" panose="020F0502020204030204" pitchFamily="34" charset="0"/>
                <a:cs typeface="Calibri" panose="020F0502020204030204" pitchFamily="34" charset="0"/>
              </a:rPr>
              <a:t>Zorgt dat discussies in de fractie ordelijk en volgens de agenda verlopen
Consensus bereiken over kwesties van doelen en strategieën
Akkoorden met andere fractievoorzitters</a:t>
            </a:r>
          </a:p>
          <a:p>
            <a:pPr marL="342900" indent="-342900" eaLnBrk="1" hangingPunct="1">
              <a:lnSpc>
                <a:spcPct val="110000"/>
              </a:lnSpc>
              <a:buClr>
                <a:schemeClr val="tx1"/>
              </a:buClr>
              <a:buFont typeface="Arial" panose="020B0604020202020204" pitchFamily="34" charset="0"/>
              <a:buChar char="•"/>
              <a:tabLst/>
            </a:pPr>
            <a:endParaRPr lang="nl" altLang="de-DE" sz="1800" b="1" dirty="0">
              <a:latin typeface="Calibri" panose="020F0502020204030204" pitchFamily="34" charset="0"/>
              <a:cs typeface="Calibri" panose="020F0502020204030204" pitchFamily="34" charset="0"/>
            </a:endParaRPr>
          </a:p>
          <a:p>
            <a:pPr marL="342900" indent="-342900" eaLnBrk="1" hangingPunct="1">
              <a:lnSpc>
                <a:spcPct val="110000"/>
              </a:lnSpc>
              <a:buClr>
                <a:schemeClr val="tx1"/>
              </a:buClr>
              <a:buFont typeface="Wingdings" panose="05000000000000000000" pitchFamily="2" charset="2"/>
              <a:buNone/>
              <a:tabLst/>
            </a:pPr>
            <a:r>
              <a:rPr lang="nl" altLang="de-DE" sz="2000" b="1" dirty="0">
                <a:latin typeface="Calibri" panose="020F0502020204030204" pitchFamily="34" charset="0"/>
                <a:cs typeface="Calibri" panose="020F0502020204030204" pitchFamily="34" charset="0"/>
              </a:rPr>
              <a:t>Commissievoorzitter</a:t>
            </a:r>
          </a:p>
          <a:p>
            <a:pPr marL="342900" indent="-342900" eaLnBrk="1" hangingPunct="1">
              <a:lnSpc>
                <a:spcPct val="110000"/>
              </a:lnSpc>
              <a:buClr>
                <a:schemeClr val="tx1"/>
              </a:buClr>
              <a:buFont typeface="Arial" panose="020B0604020202020204" pitchFamily="34" charset="0"/>
              <a:buChar char="•"/>
              <a:tabLst/>
            </a:pPr>
            <a:r>
              <a:rPr lang="nl" altLang="de-DE" sz="1800" b="1" dirty="0">
                <a:latin typeface="Calibri" panose="020F0502020204030204" pitchFamily="34" charset="0"/>
                <a:cs typeface="Calibri" panose="020F0502020204030204" pitchFamily="34" charset="0"/>
              </a:rPr>
              <a:t>Zorgt dat discussies in de commissie ordelijk en volgens de agenda verlopen
Vat de resultaten van de beraadslagingen samen als een aanbeveling voor een besluit</a:t>
            </a:r>
            <a:endParaRPr lang="de-DE" altLang="de-DE" sz="1800" dirty="0">
              <a:latin typeface="Calibri" panose="020F0502020204030204" pitchFamily="34" charset="0"/>
              <a:cs typeface="Calibri" panose="020F0502020204030204" pitchFamily="34" charset="0"/>
            </a:endParaRPr>
          </a:p>
        </p:txBody>
      </p:sp>
      <p:pic>
        <p:nvPicPr>
          <p:cNvPr id="98" name="Google Shape;98;p2"/>
          <p:cNvPicPr preferRelativeResize="0"/>
          <p:nvPr/>
        </p:nvPicPr>
        <p:blipFill rotWithShape="1">
          <a:blip r:embed="rId5">
            <a:alphaModFix/>
          </a:blip>
          <a:srcRect/>
          <a:stretch/>
        </p:blipFill>
        <p:spPr>
          <a:xfrm>
            <a:off x="464660" y="6110655"/>
            <a:ext cx="1990398" cy="417984"/>
          </a:xfrm>
          <a:prstGeom prst="rect">
            <a:avLst/>
          </a:prstGeom>
          <a:noFill/>
          <a:ln>
            <a:noFill/>
          </a:ln>
        </p:spPr>
      </p:pic>
      <p:pic>
        <p:nvPicPr>
          <p:cNvPr id="99" name="Google Shape;99;p2"/>
          <p:cNvPicPr preferRelativeResize="0"/>
          <p:nvPr/>
        </p:nvPicPr>
        <p:blipFill rotWithShape="1">
          <a:blip r:embed="rId6">
            <a:alphaModFix/>
          </a:blip>
          <a:srcRect/>
          <a:stretch/>
        </p:blipFill>
        <p:spPr>
          <a:xfrm>
            <a:off x="483991" y="7309514"/>
            <a:ext cx="369332" cy="369332"/>
          </a:xfrm>
          <a:prstGeom prst="rect">
            <a:avLst/>
          </a:prstGeom>
          <a:noFill/>
          <a:ln>
            <a:noFill/>
          </a:ln>
        </p:spPr>
      </p:pic>
      <p:pic>
        <p:nvPicPr>
          <p:cNvPr id="100" name="Google Shape;100;p2"/>
          <p:cNvPicPr preferRelativeResize="0"/>
          <p:nvPr/>
        </p:nvPicPr>
        <p:blipFill rotWithShape="1">
          <a:blip r:embed="rId7">
            <a:alphaModFix/>
          </a:blip>
          <a:srcRect/>
          <a:stretch/>
        </p:blipFill>
        <p:spPr>
          <a:xfrm>
            <a:off x="1017903" y="7311846"/>
            <a:ext cx="369332" cy="369332"/>
          </a:xfrm>
          <a:prstGeom prst="rect">
            <a:avLst/>
          </a:prstGeom>
          <a:noFill/>
          <a:ln>
            <a:noFill/>
          </a:ln>
        </p:spPr>
      </p:pic>
      <p:pic>
        <p:nvPicPr>
          <p:cNvPr id="101" name="Google Shape;101;p2"/>
          <p:cNvPicPr preferRelativeResize="0"/>
          <p:nvPr/>
        </p:nvPicPr>
        <p:blipFill rotWithShape="1">
          <a:blip r:embed="rId8">
            <a:alphaModFix/>
          </a:blip>
          <a:srcRect/>
          <a:stretch/>
        </p:blipFill>
        <p:spPr>
          <a:xfrm>
            <a:off x="1551814" y="7309514"/>
            <a:ext cx="369332" cy="369332"/>
          </a:xfrm>
          <a:prstGeom prst="rect">
            <a:avLst/>
          </a:prstGeom>
          <a:noFill/>
          <a:ln>
            <a:noFill/>
          </a:ln>
        </p:spPr>
      </p:pic>
      <p:pic>
        <p:nvPicPr>
          <p:cNvPr id="102" name="Google Shape;102;p2"/>
          <p:cNvPicPr preferRelativeResize="0"/>
          <p:nvPr/>
        </p:nvPicPr>
        <p:blipFill rotWithShape="1">
          <a:blip r:embed="rId9">
            <a:alphaModFix/>
          </a:blip>
          <a:srcRect/>
          <a:stretch/>
        </p:blipFill>
        <p:spPr>
          <a:xfrm>
            <a:off x="2085726" y="7307182"/>
            <a:ext cx="369332" cy="369332"/>
          </a:xfrm>
          <a:prstGeom prst="rect">
            <a:avLst/>
          </a:prstGeom>
          <a:noFill/>
          <a:ln>
            <a:noFill/>
          </a:ln>
        </p:spPr>
      </p:pic>
      <p:sp>
        <p:nvSpPr>
          <p:cNvPr id="103" name="Google Shape;103;p2"/>
          <p:cNvSpPr txBox="1"/>
          <p:nvPr/>
        </p:nvSpPr>
        <p:spPr>
          <a:xfrm>
            <a:off x="381230" y="5678865"/>
            <a:ext cx="2299179"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400" b="1">
                <a:solidFill>
                  <a:srgbClr val="7F7F7F"/>
                </a:solidFill>
                <a:latin typeface="Poppins"/>
                <a:ea typeface="Poppins"/>
                <a:cs typeface="Poppins"/>
                <a:sym typeface="Poppins"/>
              </a:rPr>
              <a:t>loess-project.eu</a:t>
            </a:r>
            <a:endParaRPr/>
          </a:p>
        </p:txBody>
      </p:sp>
      <p:pic>
        <p:nvPicPr>
          <p:cNvPr id="104" name="Google Shape;104;p2"/>
          <p:cNvPicPr preferRelativeResize="0"/>
          <p:nvPr/>
        </p:nvPicPr>
        <p:blipFill rotWithShape="1">
          <a:blip r:embed="rId10">
            <a:alphaModFix/>
          </a:blip>
          <a:srcRect/>
          <a:stretch/>
        </p:blipFill>
        <p:spPr>
          <a:xfrm>
            <a:off x="483991" y="5215611"/>
            <a:ext cx="339241" cy="339241"/>
          </a:xfrm>
          <a:prstGeom prst="rect">
            <a:avLst/>
          </a:prstGeom>
          <a:noFill/>
          <a:ln>
            <a:noFill/>
          </a:ln>
        </p:spPr>
      </p:pic>
      <p:sp>
        <p:nvSpPr>
          <p:cNvPr id="105" name="Google Shape;105;p2"/>
          <p:cNvSpPr txBox="1"/>
          <p:nvPr/>
        </p:nvSpPr>
        <p:spPr>
          <a:xfrm>
            <a:off x="853323" y="5279869"/>
            <a:ext cx="1512053"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000">
                <a:solidFill>
                  <a:srgbClr val="7F7F7F"/>
                </a:solidFill>
                <a:latin typeface="Poppins"/>
                <a:ea typeface="Poppins"/>
                <a:cs typeface="Poppins"/>
                <a:sym typeface="Poppins"/>
              </a:rPr>
              <a:t>LOESSproject</a:t>
            </a:r>
            <a:endParaRPr sz="1000">
              <a:solidFill>
                <a:srgbClr val="7F7F7F"/>
              </a:solidFill>
              <a:latin typeface="Poppins"/>
              <a:ea typeface="Poppins"/>
              <a:cs typeface="Poppins"/>
              <a:sym typeface="Poppins"/>
            </a:endParaRPr>
          </a:p>
        </p:txBody>
      </p:sp>
      <p:pic>
        <p:nvPicPr>
          <p:cNvPr id="14" name="Picture 13" descr="Rede Fraktionsvorsitzend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a:xfrm flipH="1">
            <a:off x="10229117" y="371639"/>
            <a:ext cx="1657819" cy="2283027"/>
          </a:xfrm>
          <a:prstGeom prst="rect">
            <a:avLst/>
          </a:prstGeom>
        </p:spPr>
      </p:pic>
      <p:sp>
        <p:nvSpPr>
          <p:cNvPr id="2" name="Textfeld 1">
            <a:extLst>
              <a:ext uri="{FF2B5EF4-FFF2-40B4-BE49-F238E27FC236}">
                <a16:creationId xmlns:a16="http://schemas.microsoft.com/office/drawing/2014/main" id="{479A0C69-60E3-36E5-FE57-CDAE6B532AB6}"/>
              </a:ext>
            </a:extLst>
          </p:cNvPr>
          <p:cNvSpPr txBox="1"/>
          <p:nvPr/>
        </p:nvSpPr>
        <p:spPr>
          <a:xfrm>
            <a:off x="10115584" y="2683911"/>
            <a:ext cx="1913130" cy="830997"/>
          </a:xfrm>
          <a:prstGeom prst="rect">
            <a:avLst/>
          </a:prstGeom>
          <a:noFill/>
        </p:spPr>
        <p:txBody>
          <a:bodyPr wrap="square" rtlCol="0">
            <a:spAutoFit/>
          </a:bodyPr>
          <a:lstStyle/>
          <a:p>
            <a:r>
              <a:rPr lang="de-DE" sz="1200" dirty="0"/>
              <a:t>Student in de rol van woordvoerder van een commissie. Foto: Wetenschapswinkel Bonn</a:t>
            </a:r>
          </a:p>
        </p:txBody>
      </p:sp>
    </p:spTree>
    <p:extLst>
      <p:ext uri="{BB962C8B-B14F-4D97-AF65-F5344CB8AC3E}">
        <p14:creationId xmlns:p14="http://schemas.microsoft.com/office/powerpoint/2010/main" val="1953956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
        <p:cNvGrpSpPr/>
        <p:nvPr/>
      </p:nvGrpSpPr>
      <p:grpSpPr>
        <a:xfrm>
          <a:off x="0" y="0"/>
          <a:ext cx="0" cy="0"/>
          <a:chOff x="0" y="0"/>
          <a:chExt cx="0" cy="0"/>
        </a:xfrm>
      </p:grpSpPr>
      <p:pic>
        <p:nvPicPr>
          <p:cNvPr id="94" name="Google Shape;94;p2"/>
          <p:cNvPicPr preferRelativeResize="0"/>
          <p:nvPr/>
        </p:nvPicPr>
        <p:blipFill rotWithShape="1">
          <a:blip r:embed="rId3">
            <a:alphaModFix/>
          </a:blip>
          <a:srcRect/>
          <a:stretch/>
        </p:blipFill>
        <p:spPr>
          <a:xfrm>
            <a:off x="3027288" y="0"/>
            <a:ext cx="11433323" cy="6858000"/>
          </a:xfrm>
          <a:prstGeom prst="rect">
            <a:avLst/>
          </a:prstGeom>
          <a:noFill/>
          <a:ln>
            <a:noFill/>
          </a:ln>
        </p:spPr>
      </p:pic>
      <p:sp>
        <p:nvSpPr>
          <p:cNvPr id="95" name="Google Shape;95;p2"/>
          <p:cNvSpPr txBox="1"/>
          <p:nvPr/>
        </p:nvSpPr>
        <p:spPr>
          <a:xfrm>
            <a:off x="3537658" y="1337062"/>
            <a:ext cx="7777048" cy="523180"/>
          </a:xfrm>
          <a:prstGeom prst="rect">
            <a:avLst/>
          </a:prstGeom>
          <a:noFill/>
          <a:ln>
            <a:noFill/>
          </a:ln>
        </p:spPr>
        <p:txBody>
          <a:bodyPr spcFirstLastPara="1" wrap="square" lIns="91425" tIns="45700" rIns="91425" bIns="45700" anchor="t" anchorCtr="0">
            <a:spAutoFit/>
          </a:bodyPr>
          <a:lstStyle/>
          <a:p>
            <a:pPr lvl="0"/>
            <a:r>
              <a:rPr lang="nl" sz="2800" b="1" dirty="0">
                <a:solidFill>
                  <a:srgbClr val="5A312D"/>
                </a:solidFill>
                <a:latin typeface="Calibri" panose="020F0502020204030204" pitchFamily="34" charset="0"/>
                <a:ea typeface="Bebas Neue"/>
                <a:cs typeface="Calibri" panose="020F0502020204030204" pitchFamily="34" charset="0"/>
                <a:sym typeface="Bebas Neue"/>
              </a:rPr>
              <a:t>Schema van het simulatiespel</a:t>
            </a:r>
            <a:endParaRPr sz="1100" b="1" dirty="0">
              <a:latin typeface="Calibri" panose="020F0502020204030204" pitchFamily="34" charset="0"/>
              <a:cs typeface="Calibri" panose="020F0502020204030204" pitchFamily="34" charset="0"/>
            </a:endParaRPr>
          </a:p>
        </p:txBody>
      </p:sp>
      <p:pic>
        <p:nvPicPr>
          <p:cNvPr id="96" name="Google Shape;96;p2"/>
          <p:cNvPicPr preferRelativeResize="0"/>
          <p:nvPr/>
        </p:nvPicPr>
        <p:blipFill rotWithShape="1">
          <a:blip r:embed="rId4">
            <a:alphaModFix/>
          </a:blip>
          <a:srcRect/>
          <a:stretch/>
        </p:blipFill>
        <p:spPr>
          <a:xfrm>
            <a:off x="909638" y="2041830"/>
            <a:ext cx="1100442" cy="1473078"/>
          </a:xfrm>
          <a:prstGeom prst="rect">
            <a:avLst/>
          </a:prstGeom>
          <a:noFill/>
          <a:ln>
            <a:noFill/>
          </a:ln>
        </p:spPr>
      </p:pic>
      <p:pic>
        <p:nvPicPr>
          <p:cNvPr id="98" name="Google Shape;98;p2"/>
          <p:cNvPicPr preferRelativeResize="0"/>
          <p:nvPr/>
        </p:nvPicPr>
        <p:blipFill rotWithShape="1">
          <a:blip r:embed="rId5">
            <a:alphaModFix/>
          </a:blip>
          <a:srcRect/>
          <a:stretch/>
        </p:blipFill>
        <p:spPr>
          <a:xfrm>
            <a:off x="464660" y="6110655"/>
            <a:ext cx="1990398" cy="417984"/>
          </a:xfrm>
          <a:prstGeom prst="rect">
            <a:avLst/>
          </a:prstGeom>
          <a:noFill/>
          <a:ln>
            <a:noFill/>
          </a:ln>
        </p:spPr>
      </p:pic>
      <p:pic>
        <p:nvPicPr>
          <p:cNvPr id="99" name="Google Shape;99;p2"/>
          <p:cNvPicPr preferRelativeResize="0"/>
          <p:nvPr/>
        </p:nvPicPr>
        <p:blipFill rotWithShape="1">
          <a:blip r:embed="rId6">
            <a:alphaModFix/>
          </a:blip>
          <a:srcRect/>
          <a:stretch/>
        </p:blipFill>
        <p:spPr>
          <a:xfrm>
            <a:off x="483991" y="7309514"/>
            <a:ext cx="369332" cy="369332"/>
          </a:xfrm>
          <a:prstGeom prst="rect">
            <a:avLst/>
          </a:prstGeom>
          <a:noFill/>
          <a:ln>
            <a:noFill/>
          </a:ln>
        </p:spPr>
      </p:pic>
      <p:pic>
        <p:nvPicPr>
          <p:cNvPr id="100" name="Google Shape;100;p2"/>
          <p:cNvPicPr preferRelativeResize="0"/>
          <p:nvPr/>
        </p:nvPicPr>
        <p:blipFill rotWithShape="1">
          <a:blip r:embed="rId7">
            <a:alphaModFix/>
          </a:blip>
          <a:srcRect/>
          <a:stretch/>
        </p:blipFill>
        <p:spPr>
          <a:xfrm>
            <a:off x="1017903" y="7311846"/>
            <a:ext cx="369332" cy="369332"/>
          </a:xfrm>
          <a:prstGeom prst="rect">
            <a:avLst/>
          </a:prstGeom>
          <a:noFill/>
          <a:ln>
            <a:noFill/>
          </a:ln>
        </p:spPr>
      </p:pic>
      <p:pic>
        <p:nvPicPr>
          <p:cNvPr id="101" name="Google Shape;101;p2"/>
          <p:cNvPicPr preferRelativeResize="0"/>
          <p:nvPr/>
        </p:nvPicPr>
        <p:blipFill rotWithShape="1">
          <a:blip r:embed="rId8">
            <a:alphaModFix/>
          </a:blip>
          <a:srcRect/>
          <a:stretch/>
        </p:blipFill>
        <p:spPr>
          <a:xfrm>
            <a:off x="1551814" y="7309514"/>
            <a:ext cx="369332" cy="369332"/>
          </a:xfrm>
          <a:prstGeom prst="rect">
            <a:avLst/>
          </a:prstGeom>
          <a:noFill/>
          <a:ln>
            <a:noFill/>
          </a:ln>
        </p:spPr>
      </p:pic>
      <p:pic>
        <p:nvPicPr>
          <p:cNvPr id="102" name="Google Shape;102;p2"/>
          <p:cNvPicPr preferRelativeResize="0"/>
          <p:nvPr/>
        </p:nvPicPr>
        <p:blipFill rotWithShape="1">
          <a:blip r:embed="rId9">
            <a:alphaModFix/>
          </a:blip>
          <a:srcRect/>
          <a:stretch/>
        </p:blipFill>
        <p:spPr>
          <a:xfrm>
            <a:off x="2085726" y="7307182"/>
            <a:ext cx="369332" cy="369332"/>
          </a:xfrm>
          <a:prstGeom prst="rect">
            <a:avLst/>
          </a:prstGeom>
          <a:noFill/>
          <a:ln>
            <a:noFill/>
          </a:ln>
        </p:spPr>
      </p:pic>
      <p:sp>
        <p:nvSpPr>
          <p:cNvPr id="103" name="Google Shape;103;p2"/>
          <p:cNvSpPr txBox="1"/>
          <p:nvPr/>
        </p:nvSpPr>
        <p:spPr>
          <a:xfrm>
            <a:off x="381230" y="5678865"/>
            <a:ext cx="2299179"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400" b="1">
                <a:solidFill>
                  <a:srgbClr val="7F7F7F"/>
                </a:solidFill>
                <a:latin typeface="Poppins"/>
                <a:ea typeface="Poppins"/>
                <a:cs typeface="Poppins"/>
                <a:sym typeface="Poppins"/>
              </a:rPr>
              <a:t>loess-project.eu</a:t>
            </a:r>
            <a:endParaRPr/>
          </a:p>
        </p:txBody>
      </p:sp>
      <p:pic>
        <p:nvPicPr>
          <p:cNvPr id="104" name="Google Shape;104;p2"/>
          <p:cNvPicPr preferRelativeResize="0"/>
          <p:nvPr/>
        </p:nvPicPr>
        <p:blipFill rotWithShape="1">
          <a:blip r:embed="rId10">
            <a:alphaModFix/>
          </a:blip>
          <a:srcRect/>
          <a:stretch/>
        </p:blipFill>
        <p:spPr>
          <a:xfrm>
            <a:off x="483991" y="5215611"/>
            <a:ext cx="339241" cy="339241"/>
          </a:xfrm>
          <a:prstGeom prst="rect">
            <a:avLst/>
          </a:prstGeom>
          <a:noFill/>
          <a:ln>
            <a:noFill/>
          </a:ln>
        </p:spPr>
      </p:pic>
      <p:sp>
        <p:nvSpPr>
          <p:cNvPr id="105" name="Google Shape;105;p2"/>
          <p:cNvSpPr txBox="1"/>
          <p:nvPr/>
        </p:nvSpPr>
        <p:spPr>
          <a:xfrm>
            <a:off x="853323" y="5279869"/>
            <a:ext cx="1512053"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000">
                <a:solidFill>
                  <a:srgbClr val="7F7F7F"/>
                </a:solidFill>
                <a:latin typeface="Poppins"/>
                <a:ea typeface="Poppins"/>
                <a:cs typeface="Poppins"/>
                <a:sym typeface="Poppins"/>
              </a:rPr>
              <a:t>LOESSproject</a:t>
            </a:r>
            <a:endParaRPr sz="1000">
              <a:solidFill>
                <a:srgbClr val="7F7F7F"/>
              </a:solidFill>
              <a:latin typeface="Poppins"/>
              <a:ea typeface="Poppins"/>
              <a:cs typeface="Poppins"/>
              <a:sym typeface="Poppins"/>
            </a:endParaRPr>
          </a:p>
        </p:txBody>
      </p:sp>
      <p:sp>
        <p:nvSpPr>
          <p:cNvPr id="15" name="Rectangle 8"/>
          <p:cNvSpPr txBox="1">
            <a:spLocks noChangeArrowheads="1"/>
          </p:cNvSpPr>
          <p:nvPr/>
        </p:nvSpPr>
        <p:spPr>
          <a:xfrm>
            <a:off x="3537658" y="2065321"/>
            <a:ext cx="6635750" cy="468788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342900" indent="-342900" algn="l">
              <a:lnSpc>
                <a:spcPct val="105000"/>
              </a:lnSpc>
              <a:spcBef>
                <a:spcPts val="600"/>
              </a:spcBef>
              <a:spcAft>
                <a:spcPts val="600"/>
              </a:spcAft>
              <a:tabLst>
                <a:tab pos="2511425" algn="l"/>
              </a:tabLst>
            </a:pPr>
            <a:r>
              <a:rPr lang="nl" altLang="de-DE" sz="1600" b="1" dirty="0">
                <a:latin typeface="Calibri" panose="020F0502020204030204" pitchFamily="34" charset="0"/>
                <a:cs typeface="Calibri" panose="020F0502020204030204" pitchFamily="34" charset="0"/>
              </a:rPr>
              <a:t>09:30-09:50	Inlezen
09:50-10:30	Eerste fractievergadering
10:30-10:40	Pauze
10:40-10:50	Eerste raadsvergadering
10:50-11:50	Commissiewerk
11:50-12:20	Tweede fractievergadering
12:20-12:30	Pauze
12:30-12:50	Tweede raadsvergadering
12:50-13:10	Evaluatie</a:t>
            </a:r>
            <a:endParaRPr lang="de-DE" altLang="de-DE" sz="1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16759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6"/>
          <p:cNvPicPr preferRelativeResize="0"/>
          <p:nvPr/>
        </p:nvPicPr>
        <p:blipFill rotWithShape="1">
          <a:blip r:embed="rId3">
            <a:alphaModFix/>
          </a:blip>
          <a:srcRect/>
          <a:stretch/>
        </p:blipFill>
        <p:spPr>
          <a:xfrm>
            <a:off x="1" y="-1178159"/>
            <a:ext cx="12195662" cy="8130441"/>
          </a:xfrm>
          <a:prstGeom prst="rect">
            <a:avLst/>
          </a:prstGeom>
          <a:noFill/>
          <a:ln>
            <a:noFill/>
          </a:ln>
        </p:spPr>
      </p:pic>
      <p:sp>
        <p:nvSpPr>
          <p:cNvPr id="162" name="Google Shape;162;p6"/>
          <p:cNvSpPr txBox="1"/>
          <p:nvPr/>
        </p:nvSpPr>
        <p:spPr>
          <a:xfrm>
            <a:off x="5122084" y="3866661"/>
            <a:ext cx="1947841"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000">
                <a:solidFill>
                  <a:schemeClr val="lt1"/>
                </a:solidFill>
                <a:latin typeface="Bebas Neue"/>
                <a:ea typeface="Bebas Neue"/>
                <a:cs typeface="Bebas Neue"/>
                <a:sym typeface="Bebas Neue"/>
              </a:rPr>
              <a:t>MEER INFORMATIE</a:t>
            </a:r>
            <a:endParaRPr/>
          </a:p>
        </p:txBody>
      </p:sp>
      <p:sp>
        <p:nvSpPr>
          <p:cNvPr id="163" name="Google Shape;163;p6"/>
          <p:cNvSpPr txBox="1"/>
          <p:nvPr/>
        </p:nvSpPr>
        <p:spPr>
          <a:xfrm>
            <a:off x="4565461" y="4382417"/>
            <a:ext cx="3061077"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1200" b="1">
                <a:solidFill>
                  <a:schemeClr val="lt1"/>
                </a:solidFill>
                <a:latin typeface="Poppins"/>
                <a:ea typeface="Poppins"/>
                <a:cs typeface="Poppins"/>
                <a:sym typeface="Poppins"/>
              </a:rPr>
              <a:t>loess-project.eu</a:t>
            </a:r>
            <a:endParaRPr/>
          </a:p>
        </p:txBody>
      </p:sp>
      <p:pic>
        <p:nvPicPr>
          <p:cNvPr id="164" name="Google Shape;164;p6"/>
          <p:cNvPicPr preferRelativeResize="0"/>
          <p:nvPr/>
        </p:nvPicPr>
        <p:blipFill rotWithShape="1">
          <a:blip r:embed="rId4">
            <a:alphaModFix/>
          </a:blip>
          <a:srcRect/>
          <a:stretch/>
        </p:blipFill>
        <p:spPr>
          <a:xfrm>
            <a:off x="5949378" y="4775062"/>
            <a:ext cx="293242" cy="293242"/>
          </a:xfrm>
          <a:prstGeom prst="rect">
            <a:avLst/>
          </a:prstGeom>
          <a:noFill/>
          <a:ln>
            <a:noFill/>
          </a:ln>
        </p:spPr>
      </p:pic>
      <p:pic>
        <p:nvPicPr>
          <p:cNvPr id="165" name="Google Shape;165;p6"/>
          <p:cNvPicPr preferRelativeResize="0"/>
          <p:nvPr/>
        </p:nvPicPr>
        <p:blipFill rotWithShape="1">
          <a:blip r:embed="rId5">
            <a:alphaModFix/>
          </a:blip>
          <a:srcRect r="69953"/>
          <a:stretch/>
        </p:blipFill>
        <p:spPr>
          <a:xfrm>
            <a:off x="6340466" y="5986257"/>
            <a:ext cx="425460" cy="297352"/>
          </a:xfrm>
          <a:prstGeom prst="rect">
            <a:avLst/>
          </a:prstGeom>
          <a:noFill/>
          <a:ln>
            <a:noFill/>
          </a:ln>
        </p:spPr>
      </p:pic>
      <p:sp>
        <p:nvSpPr>
          <p:cNvPr id="166" name="Google Shape;166;p6"/>
          <p:cNvSpPr txBox="1"/>
          <p:nvPr/>
        </p:nvSpPr>
        <p:spPr>
          <a:xfrm>
            <a:off x="3808682" y="6358142"/>
            <a:ext cx="4574629" cy="1092566"/>
          </a:xfrm>
          <a:prstGeom prst="rect">
            <a:avLst/>
          </a:prstGeom>
          <a:noFill/>
          <a:ln>
            <a:noFill/>
          </a:ln>
        </p:spPr>
        <p:txBody>
          <a:bodyPr spcFirstLastPara="1" wrap="square" lIns="91425" tIns="45700" rIns="91425" bIns="45700" anchor="t" anchorCtr="0">
            <a:spAutoFit/>
          </a:bodyPr>
          <a:lstStyle/>
          <a:p>
            <a:pPr algn="ctr"/>
            <a:r>
              <a:rPr lang="nl" sz="1000">
                <a:solidFill>
                  <a:schemeClr val="bg1"/>
                </a:solidFill>
                <a:ea typeface="Verdana"/>
                <a:sym typeface="Poppins"/>
              </a:rPr>
              <a:t>LOESS heeft financiering ontvangen van het onderzoeks- en innovatieprogramma Horizon van de Europese Unie onder subsidieovereenkomst 101112707</a:t>
            </a:r>
          </a:p>
          <a:p>
            <a:pPr algn="ctr"/>
            <a:endParaRPr lang="es-ES" sz="700">
              <a:solidFill>
                <a:srgbClr val="FFFFFF"/>
              </a:solidFill>
              <a:latin typeface="Poppins"/>
              <a:ea typeface="Verdana"/>
              <a:cs typeface="Poppins"/>
            </a:endParaRPr>
          </a:p>
          <a:p>
            <a:pPr algn="ctr"/>
            <a:br>
              <a:rPr lang="en-US"/>
            </a:br>
            <a:endParaRPr lang="nl"/>
          </a:p>
        </p:txBody>
      </p:sp>
      <p:pic>
        <p:nvPicPr>
          <p:cNvPr id="167" name="Google Shape;167;p6"/>
          <p:cNvPicPr preferRelativeResize="0"/>
          <p:nvPr/>
        </p:nvPicPr>
        <p:blipFill rotWithShape="1">
          <a:blip r:embed="rId6">
            <a:alphaModFix/>
          </a:blip>
          <a:srcRect/>
          <a:stretch/>
        </p:blipFill>
        <p:spPr>
          <a:xfrm>
            <a:off x="5153187" y="6007866"/>
            <a:ext cx="1072909" cy="283455"/>
          </a:xfrm>
          <a:prstGeom prst="rect">
            <a:avLst/>
          </a:prstGeom>
          <a:noFill/>
          <a:ln>
            <a:noFill/>
          </a:ln>
        </p:spPr>
      </p:pic>
      <p:sp>
        <p:nvSpPr>
          <p:cNvPr id="168" name="Google Shape;168;p6"/>
          <p:cNvSpPr txBox="1"/>
          <p:nvPr/>
        </p:nvSpPr>
        <p:spPr>
          <a:xfrm>
            <a:off x="5339969" y="5112157"/>
            <a:ext cx="1512053"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1000">
                <a:solidFill>
                  <a:schemeClr val="lt1"/>
                </a:solidFill>
                <a:latin typeface="Poppins"/>
                <a:ea typeface="Poppins"/>
                <a:cs typeface="Poppins"/>
                <a:sym typeface="Poppins"/>
              </a:rPr>
              <a:t>LOESSproject</a:t>
            </a:r>
            <a:endParaRPr sz="1000">
              <a:solidFill>
                <a:schemeClr val="lt1"/>
              </a:solidFill>
              <a:latin typeface="Poppins"/>
              <a:ea typeface="Poppins"/>
              <a:cs typeface="Poppins"/>
              <a:sym typeface="Poppins"/>
            </a:endParaRPr>
          </a:p>
        </p:txBody>
      </p:sp>
    </p:spTree>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CB5529B691B194C972332E7D0D0E597" ma:contentTypeVersion="15" ma:contentTypeDescription="Create a new document." ma:contentTypeScope="" ma:versionID="de8527c2bebc75a356c211d6f92a7154">
  <xsd:schema xmlns:xsd="http://www.w3.org/2001/XMLSchema" xmlns:xs="http://www.w3.org/2001/XMLSchema" xmlns:p="http://schemas.microsoft.com/office/2006/metadata/properties" xmlns:ns2="664392dc-dad9-45cc-9b02-6ff2a8be1f79" xmlns:ns3="49b9c972-6c78-424e-8500-a22f256d764b" targetNamespace="http://schemas.microsoft.com/office/2006/metadata/properties" ma:root="true" ma:fieldsID="4b97f35892b16ea83cdd99b05fa9efac" ns2:_="" ns3:_="">
    <xsd:import namespace="664392dc-dad9-45cc-9b02-6ff2a8be1f79"/>
    <xsd:import namespace="49b9c972-6c78-424e-8500-a22f256d764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4392dc-dad9-45cc-9b02-6ff2a8be1f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5434b1e2-08d8-4d9f-bb99-4dcd3b0f2a8c"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9b9c972-6c78-424e-8500-a22f256d764b"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39ee07c4-518d-4055-84c8-5ef84dd127d8}" ma:internalName="TaxCatchAll" ma:showField="CatchAllData" ma:web="49b9c972-6c78-424e-8500-a22f256d764b">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LengthInSeconds xmlns="664392dc-dad9-45cc-9b02-6ff2a8be1f79" xsi:nil="true"/>
    <TaxCatchAll xmlns="49b9c972-6c78-424e-8500-a22f256d764b" xsi:nil="true"/>
    <lcf76f155ced4ddcb4097134ff3c332f xmlns="664392dc-dad9-45cc-9b02-6ff2a8be1f79">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037FC73-66E2-4684-A263-A2857B9D6721}"/>
</file>

<file path=customXml/itemProps2.xml><?xml version="1.0" encoding="utf-8"?>
<ds:datastoreItem xmlns:ds="http://schemas.openxmlformats.org/officeDocument/2006/customXml" ds:itemID="{87D051B0-EA48-4DDE-A4DC-1BEE7C330C16}">
  <ds:schemaRefs>
    <ds:schemaRef ds:uri="http://purl.org/dc/terms/"/>
    <ds:schemaRef ds:uri="http://schemas.microsoft.com/office/2006/metadata/properties"/>
    <ds:schemaRef ds:uri="http://purl.org/dc/dcmitype/"/>
    <ds:schemaRef ds:uri="http://www.w3.org/XML/1998/namespace"/>
    <ds:schemaRef ds:uri="49b9c972-6c78-424e-8500-a22f256d764b"/>
    <ds:schemaRef ds:uri="http://purl.org/dc/elements/1.1/"/>
    <ds:schemaRef ds:uri="http://schemas.microsoft.com/office/infopath/2007/PartnerControls"/>
    <ds:schemaRef ds:uri="http://schemas.microsoft.com/office/2006/documentManagement/types"/>
    <ds:schemaRef ds:uri="http://schemas.openxmlformats.org/package/2006/metadata/core-properties"/>
    <ds:schemaRef ds:uri="664392dc-dad9-45cc-9b02-6ff2a8be1f79"/>
  </ds:schemaRefs>
</ds:datastoreItem>
</file>

<file path=customXml/itemProps3.xml><?xml version="1.0" encoding="utf-8"?>
<ds:datastoreItem xmlns:ds="http://schemas.openxmlformats.org/officeDocument/2006/customXml" ds:itemID="{57B983C7-40C8-4DEA-ABC3-4F9F3DBEE53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TotalTime>
  <Words>778</Words>
  <Application>Microsoft Office PowerPoint</Application>
  <PresentationFormat>Widescreen</PresentationFormat>
  <Paragraphs>61</Paragraphs>
  <Slides>9</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Calibri</vt:lpstr>
      <vt:lpstr>Wingdings</vt:lpstr>
      <vt:lpstr>Poppins</vt:lpstr>
      <vt:lpstr>Bebas Neue</vt:lpstr>
      <vt:lpstr>Tahoma</vt:lpstr>
      <vt:lpstr>Arial</vt:lpstr>
      <vt:lpstr>Verdana</vt:lpstr>
      <vt:lpstr>Arial Black</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Jiménez, Israel</dc:creator>
  <cp:lastModifiedBy>Christina Makarona</cp:lastModifiedBy>
  <cp:revision>46</cp:revision>
  <dcterms:created xsi:type="dcterms:W3CDTF">2023-07-31T09:53:39Z</dcterms:created>
  <dcterms:modified xsi:type="dcterms:W3CDTF">2026-04-23T09:19:42Z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0x0101004CB5529B691B194C972332E7D0D0E597</vt:lpwstr>
  </property>
  <property fmtid="{D5CDD505-2E9C-101B-9397-08002B2CF9AE}" pid="3" name="Order">
    <vt:r8>1485800</vt:r8>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y fmtid="{D5CDD505-2E9C-101B-9397-08002B2CF9AE}" pid="7" name="MediaServiceImageTags">
    <vt:lpwstr/>
  </property>
</Properties>
</file>