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4"/>
  </p:notesMasterIdLst>
  <p:sldIdLst>
    <p:sldId id="256" r:id="rId5"/>
    <p:sldId id="258" r:id="rId6"/>
    <p:sldId id="257" r:id="rId7"/>
    <p:sldId id="263" r:id="rId8"/>
    <p:sldId id="264" r:id="rId9"/>
    <p:sldId id="265" r:id="rId10"/>
    <p:sldId id="266" r:id="rId11"/>
    <p:sldId id="267" r:id="rId12"/>
    <p:sldId id="261" r:id="rId13"/>
  </p:sldIdLst>
  <p:sldSz cx="12192000" cy="6858000"/>
  <p:notesSz cx="6858000" cy="9144000"/>
  <p:embeddedFontLst>
    <p:embeddedFont>
      <p:font typeface="Arial Black" panose="020B0A04020102020204" pitchFamily="34" charset="0"/>
      <p:bold r:id="rId15"/>
    </p:embeddedFont>
    <p:embeddedFont>
      <p:font typeface="Bebas Neue" panose="020B0606020202050201" pitchFamily="34" charset="0"/>
      <p:regular r:id="rId16"/>
    </p:embeddedFont>
    <p:embeddedFont>
      <p:font typeface="Poppins" panose="00000500000000000000" pitchFamily="2" charset="0"/>
      <p:regular r:id="rId17"/>
      <p:bold r:id="rId18"/>
      <p:italic r:id="rId19"/>
      <p:boldItalic r:id="rId20"/>
    </p:embeddedFont>
    <p:embeddedFont>
      <p:font typeface="Tahoma" panose="020B0604030504040204" pitchFamily="34" charset="0"/>
      <p:regular r:id="rId21"/>
      <p:bold r:id="rId22"/>
    </p:embeddedFont>
    <p:embeddedFont>
      <p:font typeface="Verdana" panose="020B060403050404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jwvADburlexyWNsOT10IzHCMcMW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C4C28F-8FA5-4AA3-AFF9-E0B69EF3C4C2}" v="5" dt="2026-03-25T15:21:34.821"/>
    <p1510:client id="{5A7FEFBF-4284-27B5-3BB5-6992AF64AC94}" v="1" dt="2026-03-25T15:12:07.9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42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font" Target="fonts/font7.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5.fntdata"/><Relationship Id="rId31"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DE" dirty="0"/>
              <a:t>SiWar Oyunu
Alanı tüketmek yerine kullanın</a:t>
            </a: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70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4248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9166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6225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8016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1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6"/>
          <p:cNvSpPr>
            <a:spLocks noGrp="1"/>
          </p:cNvSpPr>
          <p:nvPr>
            <p:ph type="pic" idx="2"/>
          </p:nvPr>
        </p:nvSpPr>
        <p:spPr>
          <a:xfrm>
            <a:off x="5183188" y="987425"/>
            <a:ext cx="6172200" cy="4873625"/>
          </a:xfrm>
          <a:prstGeom prst="rect">
            <a:avLst/>
          </a:prstGeom>
          <a:noFill/>
          <a:ln>
            <a:noFill/>
          </a:ln>
        </p:spPr>
      </p:sp>
      <p:sp>
        <p:nvSpPr>
          <p:cNvPr id="64" name="Google Shape;64;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jpeg"/><Relationship Id="rId10"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6.png"/><Relationship Id="rId12"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3.jpeg"/><Relationship Id="rId5" Type="http://schemas.openxmlformats.org/officeDocument/2006/relationships/image" Target="../media/image3.jpeg"/><Relationship Id="rId10"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jpeg"/><Relationship Id="rId10"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6.png"/><Relationship Id="rId12"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5.wmf"/><Relationship Id="rId5" Type="http://schemas.openxmlformats.org/officeDocument/2006/relationships/image" Target="../media/image3.jpeg"/><Relationship Id="rId10"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7.jpeg"/><Relationship Id="rId5" Type="http://schemas.openxmlformats.org/officeDocument/2006/relationships/image" Target="../media/image3.jpeg"/><Relationship Id="rId10"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jpeg"/><Relationship Id="rId10"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3.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CAF8F"/>
        </a:solidFill>
        <a:effectLst/>
      </p:bgPr>
    </p:bg>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60407" y="-575899"/>
            <a:ext cx="12312811" cy="7385539"/>
          </a:xfrm>
          <a:prstGeom prst="rect">
            <a:avLst/>
          </a:prstGeom>
          <a:noFill/>
          <a:ln>
            <a:noFill/>
          </a:ln>
        </p:spPr>
      </p:pic>
      <p:pic>
        <p:nvPicPr>
          <p:cNvPr id="85" name="Google Shape;85;p1"/>
          <p:cNvPicPr preferRelativeResize="0"/>
          <p:nvPr/>
        </p:nvPicPr>
        <p:blipFill rotWithShape="1">
          <a:blip r:embed="rId4">
            <a:alphaModFix/>
          </a:blip>
          <a:srcRect/>
          <a:stretch/>
        </p:blipFill>
        <p:spPr>
          <a:xfrm>
            <a:off x="5217622" y="824854"/>
            <a:ext cx="1756756" cy="2712638"/>
          </a:xfrm>
          <a:prstGeom prst="rect">
            <a:avLst/>
          </a:prstGeom>
          <a:noFill/>
          <a:ln>
            <a:noFill/>
          </a:ln>
        </p:spPr>
      </p:pic>
      <p:sp>
        <p:nvSpPr>
          <p:cNvPr id="86" name="Google Shape;86;p1"/>
          <p:cNvSpPr txBox="1"/>
          <p:nvPr/>
        </p:nvSpPr>
        <p:spPr>
          <a:xfrm>
            <a:off x="1825118" y="4093757"/>
            <a:ext cx="8755797" cy="978689"/>
          </a:xfrm>
          <a:prstGeom prst="rect">
            <a:avLst/>
          </a:prstGeom>
          <a:noFill/>
          <a:ln>
            <a:noFill/>
          </a:ln>
        </p:spPr>
        <p:txBody>
          <a:bodyPr spcFirstLastPara="1" wrap="square" lIns="91425" tIns="45700" rIns="91425" bIns="45700" anchor="t" anchorCtr="0">
            <a:spAutoFit/>
          </a:bodyPr>
          <a:lstStyle/>
          <a:p>
            <a:pPr algn="ctr">
              <a:lnSpc>
                <a:spcPct val="80000"/>
              </a:lnSpc>
            </a:pPr>
            <a:r>
              <a:rPr lang="tr" altLang="de-DE" sz="3600">
                <a:solidFill>
                  <a:schemeClr val="bg1"/>
                </a:solidFill>
                <a:latin typeface="Tahoma" panose="020B0604030504040204" pitchFamily="34" charset="0"/>
              </a:rPr>
              <a:t>Simülasyon Oyunu
Alanı tüketmek yerine kullanın</a:t>
            </a:r>
            <a:endParaRPr lang="de-DE" altLang="de-DE" sz="3600" dirty="0">
              <a:solidFill>
                <a:schemeClr val="bg1"/>
              </a:solidFill>
              <a:latin typeface="Tahoma" panose="020B0604030504040204" pitchFamily="34" charset="0"/>
            </a:endParaRPr>
          </a:p>
        </p:txBody>
      </p:sp>
      <p:pic>
        <p:nvPicPr>
          <p:cNvPr id="88" name="Google Shape;88;p1"/>
          <p:cNvPicPr preferRelativeResize="0"/>
          <p:nvPr/>
        </p:nvPicPr>
        <p:blipFill rotWithShape="1">
          <a:blip r:embed="rId5">
            <a:alphaModFix/>
          </a:blip>
          <a:srcRect r="69953"/>
          <a:stretch/>
        </p:blipFill>
        <p:spPr>
          <a:xfrm>
            <a:off x="5893292" y="5976231"/>
            <a:ext cx="425460" cy="297352"/>
          </a:xfrm>
          <a:prstGeom prst="rect">
            <a:avLst/>
          </a:prstGeom>
          <a:noFill/>
          <a:ln>
            <a:noFill/>
          </a:ln>
        </p:spPr>
      </p:pic>
      <p:sp>
        <p:nvSpPr>
          <p:cNvPr id="89" name="Google Shape;89;p1"/>
          <p:cNvSpPr txBox="1"/>
          <p:nvPr/>
        </p:nvSpPr>
        <p:spPr>
          <a:xfrm>
            <a:off x="3146945" y="6277932"/>
            <a:ext cx="6429497" cy="1261844"/>
          </a:xfrm>
          <a:prstGeom prst="rect">
            <a:avLst/>
          </a:prstGeom>
          <a:noFill/>
          <a:ln>
            <a:noFill/>
          </a:ln>
        </p:spPr>
        <p:txBody>
          <a:bodyPr spcFirstLastPara="1" wrap="square" lIns="91425" tIns="45700" rIns="91425" bIns="45700" anchor="t" anchorCtr="0">
            <a:spAutoFit/>
          </a:bodyPr>
          <a:lstStyle/>
          <a:p>
            <a:pPr algn="ctr"/>
            <a:r>
              <a:rPr lang="tr" sz="1000" b="0" i="0" u="none" strike="noStrike" cap="none">
                <a:solidFill>
                  <a:schemeClr val="bg1"/>
                </a:solidFill>
                <a:ea typeface="Verdana"/>
                <a:sym typeface="Poppins"/>
              </a:rPr>
              <a:t>LOESS, 101112707 </a:t>
            </a:r>
            <a:r>
              <a:rPr lang="tr" sz="1000">
                <a:solidFill>
                  <a:schemeClr val="bg1"/>
                </a:solidFill>
                <a:ea typeface="Verdana"/>
                <a:sym typeface="Poppins"/>
              </a:rPr>
              <a:t>numaralı finansman </a:t>
            </a:r>
            <a:r>
              <a:rPr lang="tr" sz="1000" b="0" i="0" u="none" strike="noStrike" cap="none">
                <a:solidFill>
                  <a:schemeClr val="bg1"/>
                </a:solidFill>
                <a:ea typeface="Verdana"/>
                <a:sym typeface="Poppins"/>
              </a:rPr>
              <a:t>sözleşmesi kapsamında Avrupa Birliği’nin Horizon Europe araştırma ve inovasyon programından </a:t>
            </a:r>
            <a:r>
              <a:rPr lang="tr" sz="1000">
                <a:solidFill>
                  <a:schemeClr val="bg1"/>
                </a:solidFill>
                <a:ea typeface="Verdana"/>
                <a:sym typeface="Poppins"/>
              </a:rPr>
              <a:t>finansman almıştır.</a:t>
            </a:r>
            <a:endParaRPr lang="tr">
              <a:solidFill>
                <a:schemeClr val="bg1"/>
              </a:solidFill>
            </a:endParaRPr>
          </a:p>
          <a:p>
            <a:pPr algn="ctr"/>
            <a:br>
              <a:rPr lang="en-US">
                <a:sym typeface="Poppins"/>
              </a:rPr>
            </a:br>
            <a:endParaRPr lang="tr"/>
          </a:p>
          <a:p>
            <a:pPr algn="ctr"/>
            <a:br>
              <a:rPr lang="en-US"/>
            </a:br>
            <a:endParaRPr lang="t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9"/>
        <p:cNvGrpSpPr/>
        <p:nvPr/>
      </p:nvGrpSpPr>
      <p:grpSpPr>
        <a:xfrm>
          <a:off x="0" y="0"/>
          <a:ext cx="0" cy="0"/>
          <a:chOff x="0" y="0"/>
          <a:chExt cx="0" cy="0"/>
        </a:xfrm>
      </p:grpSpPr>
      <p:sp>
        <p:nvSpPr>
          <p:cNvPr id="110" name="Google Shape;110;p3"/>
          <p:cNvSpPr txBox="1"/>
          <p:nvPr/>
        </p:nvSpPr>
        <p:spPr>
          <a:xfrm>
            <a:off x="8964813" y="354982"/>
            <a:ext cx="1512053" cy="24622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ES" sz="1000" b="1">
                <a:solidFill>
                  <a:srgbClr val="7F7F7F"/>
                </a:solidFill>
                <a:latin typeface="Poppins"/>
                <a:ea typeface="Poppins"/>
                <a:cs typeface="Poppins"/>
                <a:sym typeface="Poppins"/>
              </a:rPr>
              <a:t>loess-project.eu</a:t>
            </a:r>
            <a:endParaRPr/>
          </a:p>
        </p:txBody>
      </p:sp>
      <p:pic>
        <p:nvPicPr>
          <p:cNvPr id="111" name="Google Shape;111;p3"/>
          <p:cNvPicPr preferRelativeResize="0"/>
          <p:nvPr/>
        </p:nvPicPr>
        <p:blipFill rotWithShape="1">
          <a:blip r:embed="rId4">
            <a:alphaModFix/>
          </a:blip>
          <a:srcRect/>
          <a:stretch/>
        </p:blipFill>
        <p:spPr>
          <a:xfrm>
            <a:off x="10404811" y="-678275"/>
            <a:ext cx="293241" cy="293241"/>
          </a:xfrm>
          <a:prstGeom prst="rect">
            <a:avLst/>
          </a:prstGeom>
          <a:noFill/>
          <a:ln>
            <a:noFill/>
          </a:ln>
        </p:spPr>
      </p:pic>
      <p:pic>
        <p:nvPicPr>
          <p:cNvPr id="112" name="Google Shape;112;p3"/>
          <p:cNvPicPr preferRelativeResize="0"/>
          <p:nvPr/>
        </p:nvPicPr>
        <p:blipFill rotWithShape="1">
          <a:blip r:embed="rId5">
            <a:alphaModFix/>
          </a:blip>
          <a:srcRect/>
          <a:stretch/>
        </p:blipFill>
        <p:spPr>
          <a:xfrm>
            <a:off x="10792101" y="-675943"/>
            <a:ext cx="293241" cy="293241"/>
          </a:xfrm>
          <a:prstGeom prst="rect">
            <a:avLst/>
          </a:prstGeom>
          <a:noFill/>
          <a:ln>
            <a:noFill/>
          </a:ln>
        </p:spPr>
      </p:pic>
      <p:pic>
        <p:nvPicPr>
          <p:cNvPr id="113" name="Google Shape;113;p3"/>
          <p:cNvPicPr preferRelativeResize="0"/>
          <p:nvPr/>
        </p:nvPicPr>
        <p:blipFill rotWithShape="1">
          <a:blip r:embed="rId6">
            <a:alphaModFix/>
          </a:blip>
          <a:srcRect/>
          <a:stretch/>
        </p:blipFill>
        <p:spPr>
          <a:xfrm>
            <a:off x="11179391" y="-678275"/>
            <a:ext cx="293241" cy="293241"/>
          </a:xfrm>
          <a:prstGeom prst="rect">
            <a:avLst/>
          </a:prstGeom>
          <a:noFill/>
          <a:ln>
            <a:noFill/>
          </a:ln>
        </p:spPr>
      </p:pic>
      <p:pic>
        <p:nvPicPr>
          <p:cNvPr id="114" name="Google Shape;114;p3"/>
          <p:cNvPicPr preferRelativeResize="0"/>
          <p:nvPr/>
        </p:nvPicPr>
        <p:blipFill rotWithShape="1">
          <a:blip r:embed="rId7">
            <a:alphaModFix/>
          </a:blip>
          <a:srcRect/>
          <a:stretch/>
        </p:blipFill>
        <p:spPr>
          <a:xfrm>
            <a:off x="11566681" y="-680607"/>
            <a:ext cx="293241" cy="293241"/>
          </a:xfrm>
          <a:prstGeom prst="rect">
            <a:avLst/>
          </a:prstGeom>
          <a:noFill/>
          <a:ln>
            <a:noFill/>
          </a:ln>
        </p:spPr>
      </p:pic>
      <p:pic>
        <p:nvPicPr>
          <p:cNvPr id="115" name="Google Shape;115;p3"/>
          <p:cNvPicPr preferRelativeResize="0"/>
          <p:nvPr/>
        </p:nvPicPr>
        <p:blipFill rotWithShape="1">
          <a:blip r:embed="rId8">
            <a:alphaModFix/>
          </a:blip>
          <a:srcRect/>
          <a:stretch/>
        </p:blipFill>
        <p:spPr>
          <a:xfrm>
            <a:off x="11566681" y="307962"/>
            <a:ext cx="293242" cy="293242"/>
          </a:xfrm>
          <a:prstGeom prst="rect">
            <a:avLst/>
          </a:prstGeom>
          <a:noFill/>
          <a:ln>
            <a:noFill/>
          </a:ln>
        </p:spPr>
      </p:pic>
      <p:sp>
        <p:nvSpPr>
          <p:cNvPr id="116" name="Google Shape;116;p3"/>
          <p:cNvSpPr txBox="1"/>
          <p:nvPr/>
        </p:nvSpPr>
        <p:spPr>
          <a:xfrm>
            <a:off x="491319" y="1721944"/>
            <a:ext cx="7356144" cy="4278054"/>
          </a:xfrm>
          <a:prstGeom prst="rect">
            <a:avLst/>
          </a:prstGeom>
          <a:noFill/>
          <a:ln>
            <a:noFill/>
          </a:ln>
        </p:spPr>
        <p:txBody>
          <a:bodyPr spcFirstLastPara="1" wrap="square" lIns="91425" tIns="45700" rIns="91425" bIns="45700" anchor="t" anchorCtr="0">
            <a:spAutoFit/>
          </a:bodyPr>
          <a:lstStyle/>
          <a:p>
            <a:pPr lvl="0" eaLnBrk="0" fontAlgn="base" hangingPunct="0">
              <a:spcBef>
                <a:spcPct val="0"/>
              </a:spcBef>
              <a:spcAft>
                <a:spcPct val="0"/>
              </a:spcAft>
              <a:buClrTx/>
            </a:pPr>
            <a:r>
              <a:rPr lang="tr" altLang="de-DE" sz="1600" dirty="0">
                <a:solidFill>
                  <a:schemeClr val="tx1"/>
                </a:solidFill>
                <a:latin typeface="Calibri" panose="020F0502020204030204" pitchFamily="34" charset="0"/>
                <a:cs typeface="Calibri" panose="020F0502020204030204" pitchFamily="34" charset="0"/>
              </a:rPr>
              <a:t>AB misyonları, en büyük zorluklarımızdan bazılarına somut çözümler bulmak için yeni bir fırsat sunuyor. Oldukça iddialı hedefler var ve 2030 yılına kadar somut sonuçlar elde edilmesi amaçlanıyor. 
Bu bağlamda LOESS, "Avrupa için Arazi Anlaşması" (A Land Deal for Europe) kapsamında finanse edilmektedir. Bu Avrupa programı, toprak sağlığının iyileştirilmesine odaklanmaktadır. LOESS’in odak noktası, çeşitli aktörler, paydaşlar ve hedef gruplar için eğitim ve mesleki gelişim programlarının yanı sıra yetkinlik geliştirme faaliyetlerinin geliştirilmesidir. Toprak, iklim değişikliğinin etkilerinin hafifletilmesi ve bu değişime uyum sağlanması açısından vazgeçilmez bir müttefiktir. İşte bu yüzden insanlar bilimsel bilgiden fazlasına ihtiyaç duyarlar: Hepimizin sağlıklı toprakların hayatımızı nasıl etkilediğini anlamamız gerekmektedir.
Bu simülasyon oyunu, ilk olarak Eyalet Gündem 21 Çalışma Grubu (LAG 21) tarafından Bonn Bilim Atölyesi (WilaBonn) ile işbirliği içinde geliştirilmiş ve BM Sürdürülebilir Kalkınma için Eğitim Dünya On Yılı’nın resmi projesi olarak tespit edilmiştir. Bu model Almanya’da kullanılmak üzere geliştirilmiştir ve demokratik süreçlere ilişkin içgörülerle arazi kullanımı/toprak gibi çevresel konulara yapılan somut atıfları bir araya getirmektedir.</a:t>
            </a:r>
            <a:endParaRPr lang="de-DE" altLang="de-DE" sz="1600" dirty="0">
              <a:solidFill>
                <a:schemeClr val="tx1"/>
              </a:solidFill>
              <a:latin typeface="Calibri" panose="020F0502020204030204" pitchFamily="34" charset="0"/>
              <a:cs typeface="Calibri" panose="020F0502020204030204" pitchFamily="34" charset="0"/>
            </a:endParaRPr>
          </a:p>
        </p:txBody>
      </p:sp>
      <p:pic>
        <p:nvPicPr>
          <p:cNvPr id="117" name="Google Shape;117;p3"/>
          <p:cNvPicPr preferRelativeResize="0"/>
          <p:nvPr/>
        </p:nvPicPr>
        <p:blipFill rotWithShape="1">
          <a:blip r:embed="rId9">
            <a:alphaModFix/>
          </a:blip>
          <a:srcRect/>
          <a:stretch/>
        </p:blipFill>
        <p:spPr>
          <a:xfrm>
            <a:off x="8117561" y="1856612"/>
            <a:ext cx="2911099" cy="2911099"/>
          </a:xfrm>
          <a:prstGeom prst="rect">
            <a:avLst/>
          </a:prstGeom>
          <a:noFill/>
          <a:ln>
            <a:noFill/>
          </a:ln>
        </p:spPr>
      </p:pic>
      <p:sp>
        <p:nvSpPr>
          <p:cNvPr id="118" name="Google Shape;118;p3"/>
          <p:cNvSpPr txBox="1"/>
          <p:nvPr/>
        </p:nvSpPr>
        <p:spPr>
          <a:xfrm>
            <a:off x="932359" y="1095283"/>
            <a:ext cx="8032453" cy="523180"/>
          </a:xfrm>
          <a:prstGeom prst="rect">
            <a:avLst/>
          </a:prstGeom>
          <a:noFill/>
          <a:ln>
            <a:noFill/>
          </a:ln>
        </p:spPr>
        <p:txBody>
          <a:bodyPr spcFirstLastPara="1" wrap="square" lIns="91425" tIns="45700" rIns="91425" bIns="45700" anchor="t" anchorCtr="0">
            <a:spAutoFit/>
          </a:bodyPr>
          <a:lstStyle/>
          <a:p>
            <a:pPr lvl="0"/>
            <a:r>
              <a:rPr lang="tr" sz="2800" dirty="0">
                <a:solidFill>
                  <a:srgbClr val="0CAF8F"/>
                </a:solidFill>
                <a:latin typeface="Bebas Neue"/>
                <a:ea typeface="Bebas Neue"/>
                <a:cs typeface="Bebas Neue"/>
                <a:sym typeface="Bebas Neue"/>
              </a:rPr>
              <a:t>LOESS nedir? Neden LOESS? Neden bir simülasyon oyunu?</a:t>
            </a:r>
            <a:endParaRPr dirty="0"/>
          </a:p>
        </p:txBody>
      </p:sp>
      <p:sp>
        <p:nvSpPr>
          <p:cNvPr id="119" name="Google Shape;119;p3"/>
          <p:cNvSpPr txBox="1"/>
          <p:nvPr/>
        </p:nvSpPr>
        <p:spPr>
          <a:xfrm>
            <a:off x="10423364" y="354981"/>
            <a:ext cx="151205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00" dirty="0">
                <a:solidFill>
                  <a:srgbClr val="7F7F7F"/>
                </a:solidFill>
                <a:latin typeface="Poppins"/>
                <a:ea typeface="Poppins"/>
                <a:cs typeface="Poppins"/>
                <a:sym typeface="Poppins"/>
              </a:rPr>
              <a:t>| LOESSproject</a:t>
            </a:r>
            <a:endParaRPr sz="1000" dirty="0">
              <a:solidFill>
                <a:srgbClr val="7F7F7F"/>
              </a:solidFill>
              <a:latin typeface="Poppins"/>
              <a:ea typeface="Poppins"/>
              <a:cs typeface="Poppins"/>
              <a:sym typeface="Poppins"/>
            </a:endParaRPr>
          </a:p>
        </p:txBody>
      </p:sp>
      <p:sp>
        <p:nvSpPr>
          <p:cNvPr id="2" name="Rectangle 1"/>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pic>
        <p:nvPicPr>
          <p:cNvPr id="94" name="Google Shape;94;p2"/>
          <p:cNvPicPr preferRelativeResize="0"/>
          <p:nvPr/>
        </p:nvPicPr>
        <p:blipFill rotWithShape="1">
          <a:blip r:embed="rId3">
            <a:alphaModFix/>
          </a:blip>
          <a:srcRect/>
          <a:stretch/>
        </p:blipFill>
        <p:spPr>
          <a:xfrm>
            <a:off x="3027288" y="0"/>
            <a:ext cx="11433323" cy="6858000"/>
          </a:xfrm>
          <a:prstGeom prst="rect">
            <a:avLst/>
          </a:prstGeom>
          <a:noFill/>
          <a:ln>
            <a:noFill/>
          </a:ln>
        </p:spPr>
      </p:pic>
      <p:sp>
        <p:nvSpPr>
          <p:cNvPr id="95" name="Google Shape;95;p2"/>
          <p:cNvSpPr txBox="1"/>
          <p:nvPr/>
        </p:nvSpPr>
        <p:spPr>
          <a:xfrm>
            <a:off x="3398807" y="988571"/>
            <a:ext cx="4766808" cy="523180"/>
          </a:xfrm>
          <a:prstGeom prst="rect">
            <a:avLst/>
          </a:prstGeom>
          <a:noFill/>
          <a:ln>
            <a:noFill/>
          </a:ln>
        </p:spPr>
        <p:txBody>
          <a:bodyPr spcFirstLastPara="1" wrap="square" lIns="91425" tIns="45700" rIns="91425" bIns="45700" anchor="t" anchorCtr="0">
            <a:spAutoFit/>
          </a:bodyPr>
          <a:lstStyle/>
          <a:p>
            <a:pPr lvl="0"/>
            <a:r>
              <a:rPr lang="tr" sz="2800" b="1" dirty="0">
                <a:solidFill>
                  <a:srgbClr val="5A312D"/>
                </a:solidFill>
                <a:latin typeface="Calibri" panose="020F0502020204030204" pitchFamily="34" charset="0"/>
                <a:ea typeface="Bebas Neue"/>
                <a:cs typeface="Calibri" panose="020F0502020204030204" pitchFamily="34" charset="0"/>
                <a:sym typeface="Bebas Neue"/>
              </a:rPr>
              <a:t>Simülasyon oyununun amacı</a:t>
            </a:r>
            <a:endParaRPr sz="1100" b="1" dirty="0">
              <a:latin typeface="Calibri" panose="020F0502020204030204" pitchFamily="34" charset="0"/>
              <a:cs typeface="Calibri" panose="020F0502020204030204" pitchFamily="34" charset="0"/>
            </a:endParaRPr>
          </a:p>
        </p:txBody>
      </p:sp>
      <p:pic>
        <p:nvPicPr>
          <p:cNvPr id="96" name="Google Shape;96;p2"/>
          <p:cNvPicPr preferRelativeResize="0"/>
          <p:nvPr/>
        </p:nvPicPr>
        <p:blipFill rotWithShape="1">
          <a:blip r:embed="rId4">
            <a:alphaModFix/>
          </a:blip>
          <a:srcRect/>
          <a:stretch/>
        </p:blipFill>
        <p:spPr>
          <a:xfrm>
            <a:off x="909638" y="2041830"/>
            <a:ext cx="1100442" cy="1473078"/>
          </a:xfrm>
          <a:prstGeom prst="rect">
            <a:avLst/>
          </a:prstGeom>
          <a:noFill/>
          <a:ln>
            <a:noFill/>
          </a:ln>
        </p:spPr>
      </p:pic>
      <p:sp>
        <p:nvSpPr>
          <p:cNvPr id="97" name="Google Shape;97;p2"/>
          <p:cNvSpPr txBox="1"/>
          <p:nvPr/>
        </p:nvSpPr>
        <p:spPr>
          <a:xfrm>
            <a:off x="3446362" y="1923674"/>
            <a:ext cx="8437159" cy="3139281"/>
          </a:xfrm>
          <a:prstGeom prst="rect">
            <a:avLst/>
          </a:prstGeom>
          <a:noFill/>
          <a:ln>
            <a:noFill/>
          </a:ln>
        </p:spPr>
        <p:txBody>
          <a:bodyPr spcFirstLastPara="1" wrap="square" lIns="91425" tIns="45700" rIns="91425" bIns="45700" anchor="t" anchorCtr="0">
            <a:spAutoFit/>
          </a:bodyPr>
          <a:lstStyle/>
          <a:p>
            <a:pPr marL="534988" indent="-534988" eaLnBrk="1" hangingPunct="1">
              <a:lnSpc>
                <a:spcPct val="90000"/>
              </a:lnSpc>
              <a:buClr>
                <a:schemeClr val="tx1"/>
              </a:buClr>
              <a:buFontTx/>
              <a:buNone/>
              <a:tabLst>
                <a:tab pos="534988" algn="l"/>
              </a:tabLst>
            </a:pPr>
            <a:r>
              <a:rPr lang="de-DE" altLang="de-DE" sz="1800" b="1" dirty="0">
                <a:latin typeface="Calibri" panose="020F0502020204030204" pitchFamily="34" charset="0"/>
                <a:cs typeface="Calibri" panose="020F0502020204030204" pitchFamily="34" charset="0"/>
              </a:rPr>
              <a:t>1</a:t>
            </a:r>
            <a:r>
              <a:rPr lang="tr" altLang="de-DE" sz="2000" b="1" dirty="0">
                <a:latin typeface="Calibri" panose="020F0502020204030204" pitchFamily="34" charset="0"/>
                <a:cs typeface="Calibri" panose="020F0502020204030204" pitchFamily="34" charset="0"/>
              </a:rPr>
              <a:t>) Belediye meclisinin işleyişini öğrenmek
 	Mecliste karar alma
 	Meclis üyelerinin görevleri</a:t>
            </a:r>
          </a:p>
          <a:p>
            <a:pPr marL="534988" indent="-534988" eaLnBrk="1" hangingPunct="1">
              <a:lnSpc>
                <a:spcPct val="90000"/>
              </a:lnSpc>
              <a:buClr>
                <a:schemeClr val="tx1"/>
              </a:buClr>
              <a:buFontTx/>
              <a:buNone/>
              <a:tabLst>
                <a:tab pos="174625" algn="l"/>
              </a:tabLst>
            </a:pPr>
            <a:r>
              <a:rPr lang="tr" altLang="de-DE" sz="2000" b="1" dirty="0">
                <a:latin typeface="Calibri" panose="020F0502020204030204" pitchFamily="34" charset="0"/>
                <a:cs typeface="Calibri" panose="020F0502020204030204" pitchFamily="34" charset="0"/>
              </a:rPr>
              <a:t>
2) Arazi kullanımı konusuna ilişkin farkındalığın artırılması</a:t>
            </a:r>
          </a:p>
          <a:p>
            <a:pPr marL="808038" indent="-273050" eaLnBrk="1" hangingPunct="1">
              <a:lnSpc>
                <a:spcPct val="90000"/>
              </a:lnSpc>
              <a:buClr>
                <a:schemeClr val="tx1"/>
              </a:buClr>
              <a:buFontTx/>
              <a:buNone/>
              <a:tabLst>
                <a:tab pos="174625" algn="l"/>
              </a:tabLst>
            </a:pPr>
            <a:r>
              <a:rPr lang="tr" altLang="de-DE" sz="2000" b="1" dirty="0">
                <a:latin typeface="Calibri" panose="020F0502020204030204" pitchFamily="34" charset="0"/>
                <a:cs typeface="Calibri" panose="020F0502020204030204" pitchFamily="34" charset="0"/>
              </a:rPr>
              <a:t>Arazi tüketimi: Doğal alanların yerleşim ve ulaşım alanlarına dönüştürülmesi
Sonuçları: önemli toprak fonksiyonlarının kaybı, biyoçeşitliliğin kaybı, sel riski, dinlenme ve eğlence alanlarının azalması vb.
Nedenleri: Nüfus azalmasıyla birlikte bireysel hane sayısındaki artış, yıpranmış yerleşim yapısı, düşük arazi fiyatları vb.</a:t>
            </a:r>
            <a:endParaRPr lang="de-DE" altLang="de-DE" sz="2000" dirty="0">
              <a:latin typeface="Calibri" panose="020F0502020204030204" pitchFamily="34" charset="0"/>
              <a:cs typeface="Calibri" panose="020F0502020204030204" pitchFamily="34" charset="0"/>
            </a:endParaRPr>
          </a:p>
        </p:txBody>
      </p:sp>
      <p:pic>
        <p:nvPicPr>
          <p:cNvPr id="98" name="Google Shape;98;p2"/>
          <p:cNvPicPr preferRelativeResize="0"/>
          <p:nvPr/>
        </p:nvPicPr>
        <p:blipFill rotWithShape="1">
          <a:blip r:embed="rId5">
            <a:alphaModFix/>
          </a:blip>
          <a:srcRect/>
          <a:stretch/>
        </p:blipFill>
        <p:spPr>
          <a:xfrm>
            <a:off x="464660" y="6110655"/>
            <a:ext cx="1990398" cy="417984"/>
          </a:xfrm>
          <a:prstGeom prst="rect">
            <a:avLst/>
          </a:prstGeom>
          <a:noFill/>
          <a:ln>
            <a:noFill/>
          </a:ln>
        </p:spPr>
      </p:pic>
      <p:pic>
        <p:nvPicPr>
          <p:cNvPr id="99" name="Google Shape;99;p2"/>
          <p:cNvPicPr preferRelativeResize="0"/>
          <p:nvPr/>
        </p:nvPicPr>
        <p:blipFill rotWithShape="1">
          <a:blip r:embed="rId6">
            <a:alphaModFix/>
          </a:blip>
          <a:srcRect/>
          <a:stretch/>
        </p:blipFill>
        <p:spPr>
          <a:xfrm>
            <a:off x="483991" y="7309514"/>
            <a:ext cx="369332" cy="369332"/>
          </a:xfrm>
          <a:prstGeom prst="rect">
            <a:avLst/>
          </a:prstGeom>
          <a:noFill/>
          <a:ln>
            <a:noFill/>
          </a:ln>
        </p:spPr>
      </p:pic>
      <p:pic>
        <p:nvPicPr>
          <p:cNvPr id="100" name="Google Shape;100;p2"/>
          <p:cNvPicPr preferRelativeResize="0"/>
          <p:nvPr/>
        </p:nvPicPr>
        <p:blipFill rotWithShape="1">
          <a:blip r:embed="rId7">
            <a:alphaModFix/>
          </a:blip>
          <a:srcRect/>
          <a:stretch/>
        </p:blipFill>
        <p:spPr>
          <a:xfrm>
            <a:off x="1017903" y="7311846"/>
            <a:ext cx="369332" cy="369332"/>
          </a:xfrm>
          <a:prstGeom prst="rect">
            <a:avLst/>
          </a:prstGeom>
          <a:noFill/>
          <a:ln>
            <a:noFill/>
          </a:ln>
        </p:spPr>
      </p:pic>
      <p:pic>
        <p:nvPicPr>
          <p:cNvPr id="101" name="Google Shape;101;p2"/>
          <p:cNvPicPr preferRelativeResize="0"/>
          <p:nvPr/>
        </p:nvPicPr>
        <p:blipFill rotWithShape="1">
          <a:blip r:embed="rId8">
            <a:alphaModFix/>
          </a:blip>
          <a:srcRect/>
          <a:stretch/>
        </p:blipFill>
        <p:spPr>
          <a:xfrm>
            <a:off x="1551814" y="7309514"/>
            <a:ext cx="369332" cy="369332"/>
          </a:xfrm>
          <a:prstGeom prst="rect">
            <a:avLst/>
          </a:prstGeom>
          <a:noFill/>
          <a:ln>
            <a:noFill/>
          </a:ln>
        </p:spPr>
      </p:pic>
      <p:pic>
        <p:nvPicPr>
          <p:cNvPr id="102" name="Google Shape;102;p2"/>
          <p:cNvPicPr preferRelativeResize="0"/>
          <p:nvPr/>
        </p:nvPicPr>
        <p:blipFill rotWithShape="1">
          <a:blip r:embed="rId9">
            <a:alphaModFix/>
          </a:blip>
          <a:srcRect/>
          <a:stretch/>
        </p:blipFill>
        <p:spPr>
          <a:xfrm>
            <a:off x="2085726" y="7307182"/>
            <a:ext cx="369332" cy="369332"/>
          </a:xfrm>
          <a:prstGeom prst="rect">
            <a:avLst/>
          </a:prstGeom>
          <a:noFill/>
          <a:ln>
            <a:noFill/>
          </a:ln>
        </p:spPr>
      </p:pic>
      <p:sp>
        <p:nvSpPr>
          <p:cNvPr id="103" name="Google Shape;103;p2"/>
          <p:cNvSpPr txBox="1"/>
          <p:nvPr/>
        </p:nvSpPr>
        <p:spPr>
          <a:xfrm>
            <a:off x="381230" y="5678865"/>
            <a:ext cx="229917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b="1">
                <a:solidFill>
                  <a:srgbClr val="7F7F7F"/>
                </a:solidFill>
                <a:latin typeface="Poppins"/>
                <a:ea typeface="Poppins"/>
                <a:cs typeface="Poppins"/>
                <a:sym typeface="Poppins"/>
              </a:rPr>
              <a:t>loess-project.eu</a:t>
            </a:r>
            <a:endParaRPr/>
          </a:p>
        </p:txBody>
      </p:sp>
      <p:pic>
        <p:nvPicPr>
          <p:cNvPr id="104" name="Google Shape;104;p2"/>
          <p:cNvPicPr preferRelativeResize="0"/>
          <p:nvPr/>
        </p:nvPicPr>
        <p:blipFill rotWithShape="1">
          <a:blip r:embed="rId10">
            <a:alphaModFix/>
          </a:blip>
          <a:srcRect/>
          <a:stretch/>
        </p:blipFill>
        <p:spPr>
          <a:xfrm>
            <a:off x="483991" y="5215611"/>
            <a:ext cx="339241" cy="339241"/>
          </a:xfrm>
          <a:prstGeom prst="rect">
            <a:avLst/>
          </a:prstGeom>
          <a:noFill/>
          <a:ln>
            <a:noFill/>
          </a:ln>
        </p:spPr>
      </p:pic>
      <p:sp>
        <p:nvSpPr>
          <p:cNvPr id="105" name="Google Shape;105;p2"/>
          <p:cNvSpPr txBox="1"/>
          <p:nvPr/>
        </p:nvSpPr>
        <p:spPr>
          <a:xfrm>
            <a:off x="853323" y="5279869"/>
            <a:ext cx="151205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00">
                <a:solidFill>
                  <a:srgbClr val="7F7F7F"/>
                </a:solidFill>
                <a:latin typeface="Poppins"/>
                <a:ea typeface="Poppins"/>
                <a:cs typeface="Poppins"/>
                <a:sym typeface="Poppins"/>
              </a:rPr>
              <a:t>LOESSproject</a:t>
            </a:r>
            <a:endParaRPr sz="1000">
              <a:solidFill>
                <a:srgbClr val="7F7F7F"/>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pic>
        <p:nvPicPr>
          <p:cNvPr id="94" name="Google Shape;94;p2"/>
          <p:cNvPicPr preferRelativeResize="0"/>
          <p:nvPr/>
        </p:nvPicPr>
        <p:blipFill rotWithShape="1">
          <a:blip r:embed="rId3">
            <a:alphaModFix/>
          </a:blip>
          <a:srcRect/>
          <a:stretch/>
        </p:blipFill>
        <p:spPr>
          <a:xfrm>
            <a:off x="3027288" y="0"/>
            <a:ext cx="11433323" cy="6858000"/>
          </a:xfrm>
          <a:prstGeom prst="rect">
            <a:avLst/>
          </a:prstGeom>
          <a:noFill/>
          <a:ln>
            <a:noFill/>
          </a:ln>
        </p:spPr>
      </p:pic>
      <p:sp>
        <p:nvSpPr>
          <p:cNvPr id="95" name="Google Shape;95;p2"/>
          <p:cNvSpPr txBox="1"/>
          <p:nvPr/>
        </p:nvSpPr>
        <p:spPr>
          <a:xfrm>
            <a:off x="3617171" y="237172"/>
            <a:ext cx="5871213" cy="523180"/>
          </a:xfrm>
          <a:prstGeom prst="rect">
            <a:avLst/>
          </a:prstGeom>
          <a:noFill/>
          <a:ln>
            <a:noFill/>
          </a:ln>
        </p:spPr>
        <p:txBody>
          <a:bodyPr spcFirstLastPara="1" wrap="square" lIns="91425" tIns="45700" rIns="91425" bIns="45700" anchor="t" anchorCtr="0">
            <a:spAutoFit/>
          </a:bodyPr>
          <a:lstStyle/>
          <a:p>
            <a:pPr lvl="0"/>
            <a:r>
              <a:rPr lang="tr" sz="2800" b="1" dirty="0">
                <a:solidFill>
                  <a:srgbClr val="5A312D"/>
                </a:solidFill>
                <a:latin typeface="Calibri" panose="020F0502020204030204" pitchFamily="34" charset="0"/>
                <a:ea typeface="Bebas Neue"/>
                <a:cs typeface="Calibri" panose="020F0502020204030204" pitchFamily="34" charset="0"/>
                <a:sym typeface="Bebas Neue"/>
              </a:rPr>
              <a:t>Simülasyon oyunu prosedürü</a:t>
            </a:r>
            <a:endParaRPr sz="1100" b="1" dirty="0">
              <a:latin typeface="Calibri" panose="020F0502020204030204" pitchFamily="34" charset="0"/>
              <a:cs typeface="Calibri" panose="020F0502020204030204" pitchFamily="34" charset="0"/>
            </a:endParaRPr>
          </a:p>
        </p:txBody>
      </p:sp>
      <p:pic>
        <p:nvPicPr>
          <p:cNvPr id="96" name="Google Shape;96;p2"/>
          <p:cNvPicPr preferRelativeResize="0"/>
          <p:nvPr/>
        </p:nvPicPr>
        <p:blipFill rotWithShape="1">
          <a:blip r:embed="rId4">
            <a:alphaModFix/>
          </a:blip>
          <a:srcRect/>
          <a:stretch/>
        </p:blipFill>
        <p:spPr>
          <a:xfrm>
            <a:off x="909638" y="2041830"/>
            <a:ext cx="1100442" cy="1473078"/>
          </a:xfrm>
          <a:prstGeom prst="rect">
            <a:avLst/>
          </a:prstGeom>
          <a:noFill/>
          <a:ln>
            <a:noFill/>
          </a:ln>
        </p:spPr>
      </p:pic>
      <p:sp>
        <p:nvSpPr>
          <p:cNvPr id="97" name="Google Shape;97;p2"/>
          <p:cNvSpPr txBox="1"/>
          <p:nvPr/>
        </p:nvSpPr>
        <p:spPr>
          <a:xfrm>
            <a:off x="3373611" y="794398"/>
            <a:ext cx="8437159" cy="3785611"/>
          </a:xfrm>
          <a:prstGeom prst="rect">
            <a:avLst/>
          </a:prstGeom>
          <a:noFill/>
          <a:ln>
            <a:noFill/>
          </a:ln>
        </p:spPr>
        <p:txBody>
          <a:bodyPr spcFirstLastPara="1" wrap="square" lIns="91425" tIns="45700" rIns="91425" bIns="45700" anchor="t" anchorCtr="0">
            <a:spAutoFit/>
          </a:bodyPr>
          <a:lstStyle/>
          <a:p>
            <a:pPr marL="342900" indent="-342900" eaLnBrk="1" hangingPunct="1">
              <a:spcAft>
                <a:spcPts val="1200"/>
              </a:spcAft>
              <a:buFont typeface="+mj-lt"/>
              <a:buAutoNum type="arabicPeriod"/>
            </a:pPr>
            <a:r>
              <a:rPr lang="tr" altLang="de-DE" sz="1800" dirty="0">
                <a:latin typeface="Calibri"/>
              </a:rPr>
              <a:t>Katılımcılar bir belediye meclisi oluştururlar: parlamenter gruplara ve komitelere bölünme, başkanın seçimi vb.
Bölgeyle ilgili bir konuda belediye meclisi önergesiyle ilgilenilmesi
Yaklaşık 4 + 1/2 saat sonra alınacak bir belediye meclisi kararının simülasyonu.
Gerçekte, belediyeye başvuru aşamasından belediye kararının verilmesine kadar geçen süreç birkaç hafta sürer.</a:t>
            </a:r>
            <a:endParaRPr lang="de-DE" altLang="de-DE" sz="1800" dirty="0">
              <a:latin typeface="Calibri"/>
            </a:endParaRPr>
          </a:p>
          <a:p>
            <a:pPr marL="342900" indent="-342900">
              <a:spcAft>
                <a:spcPts val="1200"/>
              </a:spcAft>
              <a:buChar char="•"/>
            </a:pPr>
            <a:r>
              <a:rPr lang="tr" altLang="de-DE" sz="1800" dirty="0">
                <a:latin typeface="Calibri"/>
              </a:rPr>
              <a:t>Oyun Moderatörleri İçin Bilgiler: Genel bir giriş ve tüm materyaller ile şablonlar mevcuttur ve kullanıma hazırdır. Bkz. </a:t>
            </a:r>
            <a:r>
              <a:rPr lang="tr" altLang="de-DE" sz="1800" dirty="0">
                <a:latin typeface="Calibri"/>
                <a:ea typeface="Calibri"/>
              </a:rPr>
              <a:t>“</a:t>
            </a:r>
            <a:r>
              <a:rPr lang="tr" sz="1800" b="1" dirty="0">
                <a:latin typeface="Calibri"/>
                <a:ea typeface="Calibri"/>
                <a:cs typeface="Calibri"/>
              </a:rPr>
              <a:t>Arazi kullanımına ilişkin politikaya dair karar alma - Bir Rol Yapma Oyunu”</a:t>
            </a:r>
            <a:r>
              <a:rPr lang="tr" altLang="de-DE" sz="1800" dirty="0">
                <a:latin typeface="Calibri"/>
              </a:rPr>
              <a:t> belgesi.</a:t>
            </a:r>
            <a:endParaRPr lang="tr" sz="1800" dirty="0">
              <a:latin typeface="Calibri"/>
              <a:ea typeface="Calibri"/>
              <a:cs typeface="Calibri"/>
            </a:endParaRPr>
          </a:p>
          <a:p>
            <a:pPr marL="342900" indent="-342900">
              <a:spcAft>
                <a:spcPts val="1200"/>
              </a:spcAft>
              <a:buAutoNum type="arabicPeriod"/>
            </a:pPr>
            <a:endParaRPr lang="tr" altLang="de-DE" sz="1600" dirty="0">
              <a:latin typeface="Tahoma"/>
            </a:endParaRPr>
          </a:p>
        </p:txBody>
      </p:sp>
      <p:pic>
        <p:nvPicPr>
          <p:cNvPr id="98" name="Google Shape;98;p2"/>
          <p:cNvPicPr preferRelativeResize="0"/>
          <p:nvPr/>
        </p:nvPicPr>
        <p:blipFill rotWithShape="1">
          <a:blip r:embed="rId5">
            <a:alphaModFix/>
          </a:blip>
          <a:srcRect/>
          <a:stretch/>
        </p:blipFill>
        <p:spPr>
          <a:xfrm>
            <a:off x="464660" y="6110655"/>
            <a:ext cx="1990398" cy="417984"/>
          </a:xfrm>
          <a:prstGeom prst="rect">
            <a:avLst/>
          </a:prstGeom>
          <a:noFill/>
          <a:ln>
            <a:noFill/>
          </a:ln>
        </p:spPr>
      </p:pic>
      <p:pic>
        <p:nvPicPr>
          <p:cNvPr id="99" name="Google Shape;99;p2"/>
          <p:cNvPicPr preferRelativeResize="0"/>
          <p:nvPr/>
        </p:nvPicPr>
        <p:blipFill rotWithShape="1">
          <a:blip r:embed="rId6">
            <a:alphaModFix/>
          </a:blip>
          <a:srcRect/>
          <a:stretch/>
        </p:blipFill>
        <p:spPr>
          <a:xfrm>
            <a:off x="483991" y="7309514"/>
            <a:ext cx="369332" cy="369332"/>
          </a:xfrm>
          <a:prstGeom prst="rect">
            <a:avLst/>
          </a:prstGeom>
          <a:noFill/>
          <a:ln>
            <a:noFill/>
          </a:ln>
        </p:spPr>
      </p:pic>
      <p:pic>
        <p:nvPicPr>
          <p:cNvPr id="100" name="Google Shape;100;p2"/>
          <p:cNvPicPr preferRelativeResize="0"/>
          <p:nvPr/>
        </p:nvPicPr>
        <p:blipFill rotWithShape="1">
          <a:blip r:embed="rId7">
            <a:alphaModFix/>
          </a:blip>
          <a:srcRect/>
          <a:stretch/>
        </p:blipFill>
        <p:spPr>
          <a:xfrm>
            <a:off x="1017903" y="7311846"/>
            <a:ext cx="369332" cy="369332"/>
          </a:xfrm>
          <a:prstGeom prst="rect">
            <a:avLst/>
          </a:prstGeom>
          <a:noFill/>
          <a:ln>
            <a:noFill/>
          </a:ln>
        </p:spPr>
      </p:pic>
      <p:pic>
        <p:nvPicPr>
          <p:cNvPr id="101" name="Google Shape;101;p2"/>
          <p:cNvPicPr preferRelativeResize="0"/>
          <p:nvPr/>
        </p:nvPicPr>
        <p:blipFill rotWithShape="1">
          <a:blip r:embed="rId8">
            <a:alphaModFix/>
          </a:blip>
          <a:srcRect/>
          <a:stretch/>
        </p:blipFill>
        <p:spPr>
          <a:xfrm>
            <a:off x="1551814" y="7309514"/>
            <a:ext cx="369332" cy="369332"/>
          </a:xfrm>
          <a:prstGeom prst="rect">
            <a:avLst/>
          </a:prstGeom>
          <a:noFill/>
          <a:ln>
            <a:noFill/>
          </a:ln>
        </p:spPr>
      </p:pic>
      <p:pic>
        <p:nvPicPr>
          <p:cNvPr id="102" name="Google Shape;102;p2"/>
          <p:cNvPicPr preferRelativeResize="0"/>
          <p:nvPr/>
        </p:nvPicPr>
        <p:blipFill rotWithShape="1">
          <a:blip r:embed="rId9">
            <a:alphaModFix/>
          </a:blip>
          <a:srcRect/>
          <a:stretch/>
        </p:blipFill>
        <p:spPr>
          <a:xfrm>
            <a:off x="2085726" y="7307182"/>
            <a:ext cx="369332" cy="369332"/>
          </a:xfrm>
          <a:prstGeom prst="rect">
            <a:avLst/>
          </a:prstGeom>
          <a:noFill/>
          <a:ln>
            <a:noFill/>
          </a:ln>
        </p:spPr>
      </p:pic>
      <p:sp>
        <p:nvSpPr>
          <p:cNvPr id="103" name="Google Shape;103;p2"/>
          <p:cNvSpPr txBox="1"/>
          <p:nvPr/>
        </p:nvSpPr>
        <p:spPr>
          <a:xfrm>
            <a:off x="381230" y="5678865"/>
            <a:ext cx="229917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b="1">
                <a:solidFill>
                  <a:srgbClr val="7F7F7F"/>
                </a:solidFill>
                <a:latin typeface="Poppins"/>
                <a:ea typeface="Poppins"/>
                <a:cs typeface="Poppins"/>
                <a:sym typeface="Poppins"/>
              </a:rPr>
              <a:t>loess-project.eu</a:t>
            </a:r>
            <a:endParaRPr/>
          </a:p>
        </p:txBody>
      </p:sp>
      <p:pic>
        <p:nvPicPr>
          <p:cNvPr id="104" name="Google Shape;104;p2"/>
          <p:cNvPicPr preferRelativeResize="0"/>
          <p:nvPr/>
        </p:nvPicPr>
        <p:blipFill rotWithShape="1">
          <a:blip r:embed="rId10">
            <a:alphaModFix/>
          </a:blip>
          <a:srcRect/>
          <a:stretch/>
        </p:blipFill>
        <p:spPr>
          <a:xfrm>
            <a:off x="483991" y="5215611"/>
            <a:ext cx="339241" cy="339241"/>
          </a:xfrm>
          <a:prstGeom prst="rect">
            <a:avLst/>
          </a:prstGeom>
          <a:noFill/>
          <a:ln>
            <a:noFill/>
          </a:ln>
        </p:spPr>
      </p:pic>
      <p:sp>
        <p:nvSpPr>
          <p:cNvPr id="105" name="Google Shape;105;p2"/>
          <p:cNvSpPr txBox="1"/>
          <p:nvPr/>
        </p:nvSpPr>
        <p:spPr>
          <a:xfrm>
            <a:off x="853323" y="5279869"/>
            <a:ext cx="151205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00">
                <a:solidFill>
                  <a:srgbClr val="7F7F7F"/>
                </a:solidFill>
                <a:latin typeface="Poppins"/>
                <a:ea typeface="Poppins"/>
                <a:cs typeface="Poppins"/>
                <a:sym typeface="Poppins"/>
              </a:rPr>
              <a:t>LOESSproject</a:t>
            </a:r>
            <a:endParaRPr sz="1000">
              <a:solidFill>
                <a:srgbClr val="7F7F7F"/>
              </a:solidFill>
              <a:latin typeface="Poppins"/>
              <a:ea typeface="Poppins"/>
              <a:cs typeface="Poppins"/>
              <a:sym typeface="Poppins"/>
            </a:endParaRPr>
          </a:p>
        </p:txBody>
      </p:sp>
      <p:pic>
        <p:nvPicPr>
          <p:cNvPr id="15" name="Picture 8" descr="IMG_20060531_030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a:xfrm>
            <a:off x="4072510" y="4283290"/>
            <a:ext cx="3275347" cy="2052462"/>
          </a:xfrm>
          <a:prstGeom prst="rect">
            <a:avLst/>
          </a:prstGeom>
          <a:noFill/>
        </p:spPr>
      </p:pic>
      <p:pic>
        <p:nvPicPr>
          <p:cNvPr id="3" name="Grafik 2">
            <a:extLst>
              <a:ext uri="{FF2B5EF4-FFF2-40B4-BE49-F238E27FC236}">
                <a16:creationId xmlns:a16="http://schemas.microsoft.com/office/drawing/2014/main" id="{CEAF0BC7-00CD-A07E-AB01-BA1C09F470BF}"/>
              </a:ext>
            </a:extLst>
          </p:cNvPr>
          <p:cNvPicPr>
            <a:picLocks noChangeAspect="1"/>
          </p:cNvPicPr>
          <p:nvPr/>
        </p:nvPicPr>
        <p:blipFill>
          <a:blip r:embed="rId12"/>
          <a:srcRect t="731" b="30123"/>
          <a:stretch>
            <a:fillRect/>
          </a:stretch>
        </p:blipFill>
        <p:spPr>
          <a:xfrm>
            <a:off x="8507914" y="4258031"/>
            <a:ext cx="3302856" cy="2043675"/>
          </a:xfrm>
          <a:prstGeom prst="rect">
            <a:avLst/>
          </a:prstGeom>
        </p:spPr>
      </p:pic>
      <p:sp>
        <p:nvSpPr>
          <p:cNvPr id="4" name="Textfeld 3">
            <a:extLst>
              <a:ext uri="{FF2B5EF4-FFF2-40B4-BE49-F238E27FC236}">
                <a16:creationId xmlns:a16="http://schemas.microsoft.com/office/drawing/2014/main" id="{A7E9D30E-30A2-0493-BCEF-CA91B20E2047}"/>
              </a:ext>
            </a:extLst>
          </p:cNvPr>
          <p:cNvSpPr txBox="1"/>
          <p:nvPr/>
        </p:nvSpPr>
        <p:spPr>
          <a:xfrm>
            <a:off x="8457761" y="6335752"/>
            <a:ext cx="3353009" cy="461665"/>
          </a:xfrm>
          <a:prstGeom prst="rect">
            <a:avLst/>
          </a:prstGeom>
          <a:noFill/>
        </p:spPr>
        <p:txBody>
          <a:bodyPr wrap="square" rtlCol="0">
            <a:spAutoFit/>
          </a:bodyPr>
          <a:lstStyle/>
          <a:p>
            <a:r>
              <a:rPr lang="de-DE" sz="1200" dirty="0"/>
              <a:t>Yeni Geliştirme Alanı. Fotoğraf:
N. Steinhaus, Bonn Bilim Atölyesi</a:t>
            </a:r>
          </a:p>
        </p:txBody>
      </p:sp>
      <p:sp>
        <p:nvSpPr>
          <p:cNvPr id="6" name="Textfeld 5">
            <a:extLst>
              <a:ext uri="{FF2B5EF4-FFF2-40B4-BE49-F238E27FC236}">
                <a16:creationId xmlns:a16="http://schemas.microsoft.com/office/drawing/2014/main" id="{C4121302-6D21-F706-6690-C4E46D9AA87D}"/>
              </a:ext>
            </a:extLst>
          </p:cNvPr>
          <p:cNvSpPr txBox="1"/>
          <p:nvPr/>
        </p:nvSpPr>
        <p:spPr>
          <a:xfrm>
            <a:off x="3981266" y="6335751"/>
            <a:ext cx="3660506" cy="461665"/>
          </a:xfrm>
          <a:prstGeom prst="rect">
            <a:avLst/>
          </a:prstGeom>
          <a:noFill/>
        </p:spPr>
        <p:txBody>
          <a:bodyPr wrap="square" rtlCol="0">
            <a:spAutoFit/>
          </a:bodyPr>
          <a:lstStyle/>
          <a:p>
            <a:r>
              <a:rPr lang="de-DE" sz="1200" dirty="0"/>
              <a:t>Oyunu gerçek bir ortamda Belediye Binasında oynayan öğrenciler. Fotoğraf: Bonn Bilim Atölyesi</a:t>
            </a:r>
          </a:p>
        </p:txBody>
      </p:sp>
    </p:spTree>
    <p:extLst>
      <p:ext uri="{BB962C8B-B14F-4D97-AF65-F5344CB8AC3E}">
        <p14:creationId xmlns:p14="http://schemas.microsoft.com/office/powerpoint/2010/main" val="3738866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pic>
        <p:nvPicPr>
          <p:cNvPr id="94" name="Google Shape;94;p2"/>
          <p:cNvPicPr preferRelativeResize="0"/>
          <p:nvPr/>
        </p:nvPicPr>
        <p:blipFill rotWithShape="1">
          <a:blip r:embed="rId3">
            <a:alphaModFix/>
          </a:blip>
          <a:srcRect/>
          <a:stretch/>
        </p:blipFill>
        <p:spPr>
          <a:xfrm>
            <a:off x="3027288" y="0"/>
            <a:ext cx="11433323" cy="6858000"/>
          </a:xfrm>
          <a:prstGeom prst="rect">
            <a:avLst/>
          </a:prstGeom>
          <a:noFill/>
          <a:ln>
            <a:noFill/>
          </a:ln>
        </p:spPr>
      </p:pic>
      <p:sp>
        <p:nvSpPr>
          <p:cNvPr id="95" name="Google Shape;95;p2"/>
          <p:cNvSpPr txBox="1"/>
          <p:nvPr/>
        </p:nvSpPr>
        <p:spPr>
          <a:xfrm>
            <a:off x="3505314" y="712335"/>
            <a:ext cx="7777048" cy="523180"/>
          </a:xfrm>
          <a:prstGeom prst="rect">
            <a:avLst/>
          </a:prstGeom>
          <a:noFill/>
          <a:ln>
            <a:noFill/>
          </a:ln>
        </p:spPr>
        <p:txBody>
          <a:bodyPr spcFirstLastPara="1" wrap="square" lIns="91425" tIns="45700" rIns="91425" bIns="45700" anchor="t" anchorCtr="0">
            <a:spAutoFit/>
          </a:bodyPr>
          <a:lstStyle/>
          <a:p>
            <a:pPr lvl="0"/>
            <a:r>
              <a:rPr lang="tr" sz="2800" b="1" dirty="0">
                <a:solidFill>
                  <a:srgbClr val="5A312D"/>
                </a:solidFill>
                <a:latin typeface="Calibri" panose="020F0502020204030204" pitchFamily="34" charset="0"/>
                <a:ea typeface="Bebas Neue"/>
                <a:cs typeface="Calibri" panose="020F0502020204030204" pitchFamily="34" charset="0"/>
                <a:sym typeface="Bebas Neue"/>
              </a:rPr>
              <a:t>Meclis, vatandaşların temsilcisi olarak görev yapar.</a:t>
            </a:r>
            <a:endParaRPr sz="1100" b="1" dirty="0">
              <a:latin typeface="Calibri" panose="020F0502020204030204" pitchFamily="34" charset="0"/>
              <a:cs typeface="Calibri" panose="020F0502020204030204" pitchFamily="34" charset="0"/>
            </a:endParaRPr>
          </a:p>
        </p:txBody>
      </p:sp>
      <p:pic>
        <p:nvPicPr>
          <p:cNvPr id="96" name="Google Shape;96;p2"/>
          <p:cNvPicPr preferRelativeResize="0"/>
          <p:nvPr/>
        </p:nvPicPr>
        <p:blipFill rotWithShape="1">
          <a:blip r:embed="rId4">
            <a:alphaModFix/>
          </a:blip>
          <a:srcRect/>
          <a:stretch/>
        </p:blipFill>
        <p:spPr>
          <a:xfrm>
            <a:off x="909638" y="2041830"/>
            <a:ext cx="1100442" cy="1473078"/>
          </a:xfrm>
          <a:prstGeom prst="rect">
            <a:avLst/>
          </a:prstGeom>
          <a:noFill/>
          <a:ln>
            <a:noFill/>
          </a:ln>
        </p:spPr>
      </p:pic>
      <p:sp>
        <p:nvSpPr>
          <p:cNvPr id="97" name="Google Shape;97;p2"/>
          <p:cNvSpPr txBox="1"/>
          <p:nvPr/>
        </p:nvSpPr>
        <p:spPr>
          <a:xfrm>
            <a:off x="3600729" y="1417103"/>
            <a:ext cx="8437159" cy="4693552"/>
          </a:xfrm>
          <a:prstGeom prst="rect">
            <a:avLst/>
          </a:prstGeom>
          <a:noFill/>
          <a:ln>
            <a:noFill/>
          </a:ln>
        </p:spPr>
        <p:txBody>
          <a:bodyPr spcFirstLastPara="1" wrap="square" lIns="91425" tIns="45700" rIns="91425" bIns="45700" anchor="t" anchorCtr="0">
            <a:spAutoFit/>
          </a:bodyPr>
          <a:lstStyle/>
          <a:p>
            <a:pPr marL="342900" indent="-342900" eaLnBrk="1" hangingPunct="1">
              <a:lnSpc>
                <a:spcPct val="115000"/>
              </a:lnSpc>
              <a:buFontTx/>
              <a:buNone/>
              <a:tabLst/>
            </a:pPr>
            <a:r>
              <a:rPr lang="tr" altLang="de-DE" sz="2000" b="1" dirty="0">
                <a:latin typeface="Calibri" panose="020F0502020204030204" pitchFamily="34" charset="0"/>
                <a:cs typeface="Calibri" panose="020F0502020204030204" pitchFamily="34" charset="0"/>
              </a:rPr>
              <a:t>Meclis
Seçilmiş partilerin parlamenter gruplarından oluşur, ancak parti üyesi olmayan konsey üyeleri de bulunabilir.
Belediyenin temel konularında kararlar alır ve kararların uygulanmasında yönetimi denetler. 
Belediye başkanı meclise başkanlık eder ve belediyeyi dışarıda temsil eder.
</a:t>
            </a:r>
          </a:p>
          <a:p>
            <a:pPr marL="342900" indent="-342900" eaLnBrk="1" hangingPunct="1">
              <a:lnSpc>
                <a:spcPct val="115000"/>
              </a:lnSpc>
              <a:buFontTx/>
              <a:buNone/>
              <a:tabLst/>
            </a:pPr>
            <a:r>
              <a:rPr lang="tr" altLang="de-DE" sz="2000" b="1" dirty="0">
                <a:latin typeface="Calibri" panose="020F0502020204030204" pitchFamily="34" charset="0"/>
                <a:cs typeface="Calibri" panose="020F0502020204030204" pitchFamily="34" charset="0"/>
              </a:rPr>
              <a:t>Fraksiyon
Belediye meclisine seçilen bir partinin meclis üyelerinden oluşan grup
</a:t>
            </a:r>
          </a:p>
          <a:p>
            <a:pPr marL="342900" indent="-342900" eaLnBrk="1" hangingPunct="1">
              <a:lnSpc>
                <a:spcPct val="115000"/>
              </a:lnSpc>
              <a:buFontTx/>
              <a:buNone/>
              <a:tabLst/>
            </a:pPr>
            <a:r>
              <a:rPr lang="tr" altLang="de-DE" sz="2000" b="1" dirty="0">
                <a:latin typeface="Calibri" panose="020F0502020204030204" pitchFamily="34" charset="0"/>
                <a:cs typeface="Calibri" panose="020F0502020204030204" pitchFamily="34" charset="0"/>
              </a:rPr>
              <a:t>Komite
Belediye yönetmeliğinde belirtilen özel sorumluluğa sahip birim
Belediye meclisi kararlarını profesyonelce hazırlar.</a:t>
            </a:r>
            <a:endParaRPr lang="de-DE" altLang="de-DE" sz="2000" dirty="0">
              <a:latin typeface="Calibri" panose="020F0502020204030204" pitchFamily="34" charset="0"/>
              <a:cs typeface="Calibri" panose="020F0502020204030204" pitchFamily="34" charset="0"/>
            </a:endParaRPr>
          </a:p>
        </p:txBody>
      </p:sp>
      <p:pic>
        <p:nvPicPr>
          <p:cNvPr id="98" name="Google Shape;98;p2"/>
          <p:cNvPicPr preferRelativeResize="0"/>
          <p:nvPr/>
        </p:nvPicPr>
        <p:blipFill rotWithShape="1">
          <a:blip r:embed="rId5">
            <a:alphaModFix/>
          </a:blip>
          <a:srcRect/>
          <a:stretch/>
        </p:blipFill>
        <p:spPr>
          <a:xfrm>
            <a:off x="464660" y="6110655"/>
            <a:ext cx="1990398" cy="417984"/>
          </a:xfrm>
          <a:prstGeom prst="rect">
            <a:avLst/>
          </a:prstGeom>
          <a:noFill/>
          <a:ln>
            <a:noFill/>
          </a:ln>
        </p:spPr>
      </p:pic>
      <p:pic>
        <p:nvPicPr>
          <p:cNvPr id="99" name="Google Shape;99;p2"/>
          <p:cNvPicPr preferRelativeResize="0"/>
          <p:nvPr/>
        </p:nvPicPr>
        <p:blipFill rotWithShape="1">
          <a:blip r:embed="rId6">
            <a:alphaModFix/>
          </a:blip>
          <a:srcRect/>
          <a:stretch/>
        </p:blipFill>
        <p:spPr>
          <a:xfrm>
            <a:off x="483991" y="7309514"/>
            <a:ext cx="369332" cy="369332"/>
          </a:xfrm>
          <a:prstGeom prst="rect">
            <a:avLst/>
          </a:prstGeom>
          <a:noFill/>
          <a:ln>
            <a:noFill/>
          </a:ln>
        </p:spPr>
      </p:pic>
      <p:pic>
        <p:nvPicPr>
          <p:cNvPr id="100" name="Google Shape;100;p2"/>
          <p:cNvPicPr preferRelativeResize="0"/>
          <p:nvPr/>
        </p:nvPicPr>
        <p:blipFill rotWithShape="1">
          <a:blip r:embed="rId7">
            <a:alphaModFix/>
          </a:blip>
          <a:srcRect/>
          <a:stretch/>
        </p:blipFill>
        <p:spPr>
          <a:xfrm>
            <a:off x="1017903" y="7311846"/>
            <a:ext cx="369332" cy="369332"/>
          </a:xfrm>
          <a:prstGeom prst="rect">
            <a:avLst/>
          </a:prstGeom>
          <a:noFill/>
          <a:ln>
            <a:noFill/>
          </a:ln>
        </p:spPr>
      </p:pic>
      <p:pic>
        <p:nvPicPr>
          <p:cNvPr id="101" name="Google Shape;101;p2"/>
          <p:cNvPicPr preferRelativeResize="0"/>
          <p:nvPr/>
        </p:nvPicPr>
        <p:blipFill rotWithShape="1">
          <a:blip r:embed="rId8">
            <a:alphaModFix/>
          </a:blip>
          <a:srcRect/>
          <a:stretch/>
        </p:blipFill>
        <p:spPr>
          <a:xfrm>
            <a:off x="1551814" y="7309514"/>
            <a:ext cx="369332" cy="369332"/>
          </a:xfrm>
          <a:prstGeom prst="rect">
            <a:avLst/>
          </a:prstGeom>
          <a:noFill/>
          <a:ln>
            <a:noFill/>
          </a:ln>
        </p:spPr>
      </p:pic>
      <p:pic>
        <p:nvPicPr>
          <p:cNvPr id="102" name="Google Shape;102;p2"/>
          <p:cNvPicPr preferRelativeResize="0"/>
          <p:nvPr/>
        </p:nvPicPr>
        <p:blipFill rotWithShape="1">
          <a:blip r:embed="rId9">
            <a:alphaModFix/>
          </a:blip>
          <a:srcRect/>
          <a:stretch/>
        </p:blipFill>
        <p:spPr>
          <a:xfrm>
            <a:off x="2085726" y="7307182"/>
            <a:ext cx="369332" cy="369332"/>
          </a:xfrm>
          <a:prstGeom prst="rect">
            <a:avLst/>
          </a:prstGeom>
          <a:noFill/>
          <a:ln>
            <a:noFill/>
          </a:ln>
        </p:spPr>
      </p:pic>
      <p:sp>
        <p:nvSpPr>
          <p:cNvPr id="103" name="Google Shape;103;p2"/>
          <p:cNvSpPr txBox="1"/>
          <p:nvPr/>
        </p:nvSpPr>
        <p:spPr>
          <a:xfrm>
            <a:off x="381230" y="5678865"/>
            <a:ext cx="229917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b="1">
                <a:solidFill>
                  <a:srgbClr val="7F7F7F"/>
                </a:solidFill>
                <a:latin typeface="Poppins"/>
                <a:ea typeface="Poppins"/>
                <a:cs typeface="Poppins"/>
                <a:sym typeface="Poppins"/>
              </a:rPr>
              <a:t>loess-project.eu</a:t>
            </a:r>
            <a:endParaRPr/>
          </a:p>
        </p:txBody>
      </p:sp>
      <p:pic>
        <p:nvPicPr>
          <p:cNvPr id="104" name="Google Shape;104;p2"/>
          <p:cNvPicPr preferRelativeResize="0"/>
          <p:nvPr/>
        </p:nvPicPr>
        <p:blipFill rotWithShape="1">
          <a:blip r:embed="rId10">
            <a:alphaModFix/>
          </a:blip>
          <a:srcRect/>
          <a:stretch/>
        </p:blipFill>
        <p:spPr>
          <a:xfrm>
            <a:off x="483991" y="5215611"/>
            <a:ext cx="339241" cy="339241"/>
          </a:xfrm>
          <a:prstGeom prst="rect">
            <a:avLst/>
          </a:prstGeom>
          <a:noFill/>
          <a:ln>
            <a:noFill/>
          </a:ln>
        </p:spPr>
      </p:pic>
      <p:sp>
        <p:nvSpPr>
          <p:cNvPr id="105" name="Google Shape;105;p2"/>
          <p:cNvSpPr txBox="1"/>
          <p:nvPr/>
        </p:nvSpPr>
        <p:spPr>
          <a:xfrm>
            <a:off x="853323" y="5279869"/>
            <a:ext cx="151205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00">
                <a:solidFill>
                  <a:srgbClr val="7F7F7F"/>
                </a:solidFill>
                <a:latin typeface="Poppins"/>
                <a:ea typeface="Poppins"/>
                <a:cs typeface="Poppins"/>
                <a:sym typeface="Poppins"/>
              </a:rPr>
              <a:t>LOESSproject</a:t>
            </a:r>
            <a:endParaRPr sz="1000">
              <a:solidFill>
                <a:srgbClr val="7F7F7F"/>
              </a:solidFill>
              <a:latin typeface="Poppins"/>
              <a:ea typeface="Poppins"/>
              <a:cs typeface="Poppins"/>
              <a:sym typeface="Poppins"/>
            </a:endParaRPr>
          </a:p>
        </p:txBody>
      </p:sp>
    </p:spTree>
    <p:extLst>
      <p:ext uri="{BB962C8B-B14F-4D97-AF65-F5344CB8AC3E}">
        <p14:creationId xmlns:p14="http://schemas.microsoft.com/office/powerpoint/2010/main" val="863432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pic>
        <p:nvPicPr>
          <p:cNvPr id="94" name="Google Shape;94;p2"/>
          <p:cNvPicPr preferRelativeResize="0"/>
          <p:nvPr/>
        </p:nvPicPr>
        <p:blipFill rotWithShape="1">
          <a:blip r:embed="rId3">
            <a:alphaModFix/>
          </a:blip>
          <a:srcRect/>
          <a:stretch/>
        </p:blipFill>
        <p:spPr>
          <a:xfrm>
            <a:off x="3011386" y="85908"/>
            <a:ext cx="11433323" cy="6858000"/>
          </a:xfrm>
          <a:prstGeom prst="rect">
            <a:avLst/>
          </a:prstGeom>
          <a:noFill/>
          <a:ln>
            <a:noFill/>
          </a:ln>
        </p:spPr>
      </p:pic>
      <p:sp>
        <p:nvSpPr>
          <p:cNvPr id="95" name="Google Shape;95;p2"/>
          <p:cNvSpPr txBox="1"/>
          <p:nvPr/>
        </p:nvSpPr>
        <p:spPr>
          <a:xfrm>
            <a:off x="3476223" y="729426"/>
            <a:ext cx="6113454" cy="954067"/>
          </a:xfrm>
          <a:prstGeom prst="rect">
            <a:avLst/>
          </a:prstGeom>
          <a:noFill/>
          <a:ln>
            <a:noFill/>
          </a:ln>
        </p:spPr>
        <p:txBody>
          <a:bodyPr spcFirstLastPara="1" wrap="square" lIns="91425" tIns="45700" rIns="91425" bIns="45700" anchor="t" anchorCtr="0">
            <a:spAutoFit/>
          </a:bodyPr>
          <a:lstStyle/>
          <a:p>
            <a:pPr lvl="0"/>
            <a:r>
              <a:rPr lang="tr" sz="2800" b="1" dirty="0">
                <a:solidFill>
                  <a:srgbClr val="5A312D"/>
                </a:solidFill>
                <a:latin typeface="Calibri" panose="020F0502020204030204" pitchFamily="34" charset="0"/>
                <a:ea typeface="Bebas Neue"/>
                <a:cs typeface="Calibri" panose="020F0502020204030204" pitchFamily="34" charset="0"/>
                <a:sym typeface="Bebas Neue"/>
              </a:rPr>
              <a:t>Simülasyon oyunundaki parlamenter gruplar ve komiteler</a:t>
            </a:r>
            <a:endParaRPr sz="1100" b="1" dirty="0">
              <a:latin typeface="Calibri" panose="020F0502020204030204" pitchFamily="34" charset="0"/>
              <a:cs typeface="Calibri" panose="020F0502020204030204" pitchFamily="34" charset="0"/>
            </a:endParaRPr>
          </a:p>
        </p:txBody>
      </p:sp>
      <p:pic>
        <p:nvPicPr>
          <p:cNvPr id="96" name="Google Shape;96;p2"/>
          <p:cNvPicPr preferRelativeResize="0"/>
          <p:nvPr/>
        </p:nvPicPr>
        <p:blipFill rotWithShape="1">
          <a:blip r:embed="rId4">
            <a:alphaModFix/>
          </a:blip>
          <a:srcRect/>
          <a:stretch/>
        </p:blipFill>
        <p:spPr>
          <a:xfrm>
            <a:off x="909638" y="2041830"/>
            <a:ext cx="1100442" cy="1473078"/>
          </a:xfrm>
          <a:prstGeom prst="rect">
            <a:avLst/>
          </a:prstGeom>
          <a:noFill/>
          <a:ln>
            <a:noFill/>
          </a:ln>
        </p:spPr>
      </p:pic>
      <p:pic>
        <p:nvPicPr>
          <p:cNvPr id="98" name="Google Shape;98;p2"/>
          <p:cNvPicPr preferRelativeResize="0"/>
          <p:nvPr/>
        </p:nvPicPr>
        <p:blipFill rotWithShape="1">
          <a:blip r:embed="rId5">
            <a:alphaModFix/>
          </a:blip>
          <a:srcRect/>
          <a:stretch/>
        </p:blipFill>
        <p:spPr>
          <a:xfrm>
            <a:off x="464660" y="6110655"/>
            <a:ext cx="1990398" cy="417984"/>
          </a:xfrm>
          <a:prstGeom prst="rect">
            <a:avLst/>
          </a:prstGeom>
          <a:noFill/>
          <a:ln>
            <a:noFill/>
          </a:ln>
        </p:spPr>
      </p:pic>
      <p:pic>
        <p:nvPicPr>
          <p:cNvPr id="99" name="Google Shape;99;p2"/>
          <p:cNvPicPr preferRelativeResize="0"/>
          <p:nvPr/>
        </p:nvPicPr>
        <p:blipFill rotWithShape="1">
          <a:blip r:embed="rId6">
            <a:alphaModFix/>
          </a:blip>
          <a:srcRect/>
          <a:stretch/>
        </p:blipFill>
        <p:spPr>
          <a:xfrm>
            <a:off x="483991" y="7309514"/>
            <a:ext cx="369332" cy="369332"/>
          </a:xfrm>
          <a:prstGeom prst="rect">
            <a:avLst/>
          </a:prstGeom>
          <a:noFill/>
          <a:ln>
            <a:noFill/>
          </a:ln>
        </p:spPr>
      </p:pic>
      <p:pic>
        <p:nvPicPr>
          <p:cNvPr id="100" name="Google Shape;100;p2"/>
          <p:cNvPicPr preferRelativeResize="0"/>
          <p:nvPr/>
        </p:nvPicPr>
        <p:blipFill rotWithShape="1">
          <a:blip r:embed="rId7">
            <a:alphaModFix/>
          </a:blip>
          <a:srcRect/>
          <a:stretch/>
        </p:blipFill>
        <p:spPr>
          <a:xfrm>
            <a:off x="1017903" y="7311846"/>
            <a:ext cx="369332" cy="369332"/>
          </a:xfrm>
          <a:prstGeom prst="rect">
            <a:avLst/>
          </a:prstGeom>
          <a:noFill/>
          <a:ln>
            <a:noFill/>
          </a:ln>
        </p:spPr>
      </p:pic>
      <p:pic>
        <p:nvPicPr>
          <p:cNvPr id="101" name="Google Shape;101;p2"/>
          <p:cNvPicPr preferRelativeResize="0"/>
          <p:nvPr/>
        </p:nvPicPr>
        <p:blipFill rotWithShape="1">
          <a:blip r:embed="rId8">
            <a:alphaModFix/>
          </a:blip>
          <a:srcRect/>
          <a:stretch/>
        </p:blipFill>
        <p:spPr>
          <a:xfrm>
            <a:off x="1551814" y="7309514"/>
            <a:ext cx="369332" cy="369332"/>
          </a:xfrm>
          <a:prstGeom prst="rect">
            <a:avLst/>
          </a:prstGeom>
          <a:noFill/>
          <a:ln>
            <a:noFill/>
          </a:ln>
        </p:spPr>
      </p:pic>
      <p:pic>
        <p:nvPicPr>
          <p:cNvPr id="102" name="Google Shape;102;p2"/>
          <p:cNvPicPr preferRelativeResize="0"/>
          <p:nvPr/>
        </p:nvPicPr>
        <p:blipFill rotWithShape="1">
          <a:blip r:embed="rId9">
            <a:alphaModFix/>
          </a:blip>
          <a:srcRect/>
          <a:stretch/>
        </p:blipFill>
        <p:spPr>
          <a:xfrm>
            <a:off x="2085726" y="7307182"/>
            <a:ext cx="369332" cy="369332"/>
          </a:xfrm>
          <a:prstGeom prst="rect">
            <a:avLst/>
          </a:prstGeom>
          <a:noFill/>
          <a:ln>
            <a:noFill/>
          </a:ln>
        </p:spPr>
      </p:pic>
      <p:sp>
        <p:nvSpPr>
          <p:cNvPr id="103" name="Google Shape;103;p2"/>
          <p:cNvSpPr txBox="1"/>
          <p:nvPr/>
        </p:nvSpPr>
        <p:spPr>
          <a:xfrm>
            <a:off x="381230" y="5678865"/>
            <a:ext cx="229917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b="1">
                <a:solidFill>
                  <a:srgbClr val="7F7F7F"/>
                </a:solidFill>
                <a:latin typeface="Poppins"/>
                <a:ea typeface="Poppins"/>
                <a:cs typeface="Poppins"/>
                <a:sym typeface="Poppins"/>
              </a:rPr>
              <a:t>loess-project.eu</a:t>
            </a:r>
            <a:endParaRPr/>
          </a:p>
        </p:txBody>
      </p:sp>
      <p:pic>
        <p:nvPicPr>
          <p:cNvPr id="104" name="Google Shape;104;p2"/>
          <p:cNvPicPr preferRelativeResize="0"/>
          <p:nvPr/>
        </p:nvPicPr>
        <p:blipFill rotWithShape="1">
          <a:blip r:embed="rId10">
            <a:alphaModFix/>
          </a:blip>
          <a:srcRect/>
          <a:stretch/>
        </p:blipFill>
        <p:spPr>
          <a:xfrm>
            <a:off x="483991" y="5215611"/>
            <a:ext cx="339241" cy="339241"/>
          </a:xfrm>
          <a:prstGeom prst="rect">
            <a:avLst/>
          </a:prstGeom>
          <a:noFill/>
          <a:ln>
            <a:noFill/>
          </a:ln>
        </p:spPr>
      </p:pic>
      <p:sp>
        <p:nvSpPr>
          <p:cNvPr id="105" name="Google Shape;105;p2"/>
          <p:cNvSpPr txBox="1"/>
          <p:nvPr/>
        </p:nvSpPr>
        <p:spPr>
          <a:xfrm>
            <a:off x="853323" y="5279869"/>
            <a:ext cx="151205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00">
                <a:solidFill>
                  <a:srgbClr val="7F7F7F"/>
                </a:solidFill>
                <a:latin typeface="Poppins"/>
                <a:ea typeface="Poppins"/>
                <a:cs typeface="Poppins"/>
                <a:sym typeface="Poppins"/>
              </a:rPr>
              <a:t>LOESSproject</a:t>
            </a:r>
            <a:endParaRPr sz="1000">
              <a:solidFill>
                <a:srgbClr val="7F7F7F"/>
              </a:solidFill>
              <a:latin typeface="Poppins"/>
              <a:ea typeface="Poppins"/>
              <a:cs typeface="Poppins"/>
              <a:sym typeface="Poppins"/>
            </a:endParaRPr>
          </a:p>
        </p:txBody>
      </p:sp>
      <p:sp>
        <p:nvSpPr>
          <p:cNvPr id="2" name="Rechteck 1"/>
          <p:cNvSpPr/>
          <p:nvPr/>
        </p:nvSpPr>
        <p:spPr>
          <a:xfrm>
            <a:off x="3555112" y="1853741"/>
            <a:ext cx="6096000" cy="3477875"/>
          </a:xfrm>
          <a:prstGeom prst="rect">
            <a:avLst/>
          </a:prstGeom>
        </p:spPr>
        <p:txBody>
          <a:bodyPr lIns="91440" tIns="45720" rIns="91440" bIns="45720" anchor="t">
            <a:spAutoFit/>
          </a:bodyPr>
          <a:lstStyle/>
          <a:p>
            <a:pPr marL="342900" indent="-342900"/>
            <a:r>
              <a:rPr lang="tr" altLang="de-DE" sz="2000" b="1" dirty="0">
                <a:latin typeface="Tahoma"/>
              </a:rPr>
              <a:t>Fraksiyonlar</a:t>
            </a:r>
            <a:r>
              <a:rPr lang="tr" altLang="de-DE" sz="2000" dirty="0">
                <a:latin typeface="Tahoma"/>
              </a:rPr>
              <a:t>:
Almanya Sosyal İşçiler Partisi (SAD)
Hristiyan Halk Partisi (CVP) 
Ekolojik Liste (ÖL)
Almanya Liberal Partisi (LPD) 
</a:t>
            </a:r>
          </a:p>
          <a:p>
            <a:pPr marL="342900" indent="-342900"/>
            <a:r>
              <a:rPr lang="tr" altLang="de-DE" sz="2000" b="1" dirty="0">
                <a:latin typeface="Tahoma"/>
              </a:rPr>
              <a:t>Koalisyon</a:t>
            </a:r>
            <a:r>
              <a:rPr lang="tr" altLang="de-DE" sz="2000" dirty="0">
                <a:latin typeface="Tahoma"/>
              </a:rPr>
              <a:t>: SAD ve ÖL
</a:t>
            </a:r>
          </a:p>
          <a:p>
            <a:pPr marL="342900" indent="-342900"/>
            <a:r>
              <a:rPr lang="tr" altLang="de-DE" sz="2000" b="1" dirty="0">
                <a:latin typeface="Tahoma"/>
              </a:rPr>
              <a:t>Komiteler</a:t>
            </a:r>
            <a:r>
              <a:rPr lang="tr" altLang="de-DE" sz="2000" dirty="0">
                <a:latin typeface="Tahoma"/>
              </a:rPr>
              <a:t>:
Planlama ve Çevre Komitesi
Ana Komite</a:t>
            </a:r>
            <a:endParaRPr lang="de-DE" altLang="de-DE" sz="2000" dirty="0">
              <a:latin typeface="Tahoma"/>
            </a:endParaRPr>
          </a:p>
        </p:txBody>
      </p:sp>
      <p:pic>
        <p:nvPicPr>
          <p:cNvPr id="41" name="Picture 16" descr="MCj02525230000[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a:xfrm>
            <a:off x="9309713" y="1695661"/>
            <a:ext cx="450850" cy="496887"/>
          </a:xfrm>
          <a:prstGeom prst="rect">
            <a:avLst/>
          </a:prstGeom>
          <a:noFill/>
        </p:spPr>
      </p:pic>
      <p:grpSp>
        <p:nvGrpSpPr>
          <p:cNvPr id="5" name="Gruppieren 4"/>
          <p:cNvGrpSpPr/>
          <p:nvPr/>
        </p:nvGrpSpPr>
        <p:grpSpPr>
          <a:xfrm>
            <a:off x="9335275" y="3470260"/>
            <a:ext cx="1000125" cy="360363"/>
            <a:chOff x="7274436" y="3997717"/>
            <a:chExt cx="1000125" cy="360363"/>
          </a:xfrm>
        </p:grpSpPr>
        <p:pic>
          <p:nvPicPr>
            <p:cNvPr id="47" name="Picture 18" descr="LPD globu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a:xfrm>
              <a:off x="7274436" y="3997717"/>
              <a:ext cx="360362" cy="360363"/>
            </a:xfrm>
            <a:prstGeom prst="rect">
              <a:avLst/>
            </a:prstGeom>
            <a:solidFill>
              <a:srgbClr val="FFCC00">
                <a:alpha val="81175"/>
              </a:srgbClr>
            </a:solidFill>
          </p:spPr>
        </p:pic>
        <p:sp>
          <p:nvSpPr>
            <p:cNvPr id="48" name="WordArt 21"/>
            <p:cNvSpPr>
              <a:spLocks noChangeArrowheads="1" noChangeShapeType="1" noTextEdit="1"/>
            </p:cNvSpPr>
            <p:nvPr/>
          </p:nvSpPr>
          <p:spPr bwMode="auto">
            <a:xfrm>
              <a:off x="7779261" y="3997717"/>
              <a:ext cx="495300" cy="333375"/>
            </a:xfrm>
            <a:prstGeom prst="rect">
              <a:avLst/>
            </a:prstGeom>
          </p:spPr>
          <p:txBody>
            <a:bodyPr wrap="none" fromWordArt="1">
              <a:prstTxWarp prst="textPlain">
                <a:avLst>
                  <a:gd name="adj" fmla="val 50000"/>
                </a:avLst>
              </a:prstTxWarp>
            </a:bodyPr>
            <a:lstStyle/>
            <a:p>
              <a:r>
                <a:rPr lang="de-DE" sz="3600" kern="10" dirty="0">
                  <a:ln w="9525">
                    <a:solidFill>
                      <a:srgbClr val="3366FF"/>
                    </a:solidFill>
                    <a:round/>
                    <a:headEnd/>
                    <a:tailEnd/>
                  </a:ln>
                  <a:latin typeface="Arial Black" panose="020B0A04020102020204" pitchFamily="34" charset="0"/>
                </a:rPr>
                <a:t>LPD</a:t>
              </a:r>
            </a:p>
          </p:txBody>
        </p:sp>
      </p:grpSp>
      <p:sp>
        <p:nvSpPr>
          <p:cNvPr id="49" name="WordArt 22"/>
          <p:cNvSpPr>
            <a:spLocks noChangeArrowheads="1" noChangeShapeType="1" noTextEdit="1"/>
          </p:cNvSpPr>
          <p:nvPr/>
        </p:nvSpPr>
        <p:spPr bwMode="auto">
          <a:xfrm>
            <a:off x="9384336" y="2944634"/>
            <a:ext cx="447675" cy="371475"/>
          </a:xfrm>
          <a:prstGeom prst="rect">
            <a:avLst/>
          </a:prstGeom>
        </p:spPr>
        <p:txBody>
          <a:bodyPr wrap="none" fromWordArt="1">
            <a:prstTxWarp prst="textPlain">
              <a:avLst>
                <a:gd name="adj" fmla="val 50000"/>
              </a:avLst>
            </a:prstTxWarp>
          </a:bodyPr>
          <a:lstStyle/>
          <a:p>
            <a:r>
              <a:rPr lang="de-DE" sz="2400" kern="10" dirty="0">
                <a:ln w="12700">
                  <a:solidFill>
                    <a:srgbClr val="006600"/>
                  </a:solidFill>
                  <a:round/>
                  <a:headEnd/>
                  <a:tailEnd/>
                </a:ln>
                <a:solidFill>
                  <a:srgbClr val="006600"/>
                </a:solidFill>
                <a:effectLst>
                  <a:outerShdw dist="45791" dir="2021404" algn="ctr" rotWithShape="0">
                    <a:srgbClr val="9999FF"/>
                  </a:outerShdw>
                </a:effectLst>
                <a:latin typeface="Arial Black" panose="020B0A04020102020204" pitchFamily="34" charset="0"/>
              </a:rPr>
              <a:t>ÖL</a:t>
            </a:r>
          </a:p>
        </p:txBody>
      </p:sp>
      <p:grpSp>
        <p:nvGrpSpPr>
          <p:cNvPr id="4" name="Gruppieren 3"/>
          <p:cNvGrpSpPr/>
          <p:nvPr/>
        </p:nvGrpSpPr>
        <p:grpSpPr>
          <a:xfrm>
            <a:off x="9345063" y="2359106"/>
            <a:ext cx="1028804" cy="553935"/>
            <a:chOff x="7198132" y="2675444"/>
            <a:chExt cx="1028804" cy="553935"/>
          </a:xfrm>
        </p:grpSpPr>
        <p:grpSp>
          <p:nvGrpSpPr>
            <p:cNvPr id="42" name="Group 6"/>
            <p:cNvGrpSpPr>
              <a:grpSpLocks noChangeAspect="1"/>
            </p:cNvGrpSpPr>
            <p:nvPr/>
          </p:nvGrpSpPr>
          <p:grpSpPr bwMode="auto">
            <a:xfrm>
              <a:off x="7220461" y="2675444"/>
              <a:ext cx="1006475" cy="514350"/>
              <a:chOff x="2198" y="1808"/>
              <a:chExt cx="7200" cy="3966"/>
            </a:xfrm>
          </p:grpSpPr>
          <p:sp>
            <p:nvSpPr>
              <p:cNvPr id="43" name="AutoShape 7"/>
              <p:cNvSpPr>
                <a:spLocks noChangeAspect="1" noChangeArrowheads="1"/>
              </p:cNvSpPr>
              <p:nvPr/>
            </p:nvSpPr>
            <p:spPr bwMode="auto">
              <a:xfrm>
                <a:off x="2198" y="1808"/>
                <a:ext cx="7200" cy="3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Univers 55 Roman" charset="0"/>
                  </a:defRPr>
                </a:lvl1pPr>
                <a:lvl2pPr marL="742950" indent="-285750">
                  <a:defRPr>
                    <a:solidFill>
                      <a:srgbClr val="000000"/>
                    </a:solidFill>
                    <a:latin typeface="Univers 55 Roman" charset="0"/>
                  </a:defRPr>
                </a:lvl2pPr>
                <a:lvl3pPr marL="1143000" indent="-228600">
                  <a:defRPr>
                    <a:solidFill>
                      <a:srgbClr val="000000"/>
                    </a:solidFill>
                    <a:latin typeface="Univers 55 Roman" charset="0"/>
                  </a:defRPr>
                </a:lvl3pPr>
                <a:lvl4pPr marL="1600200" indent="-228600">
                  <a:defRPr>
                    <a:solidFill>
                      <a:srgbClr val="000000"/>
                    </a:solidFill>
                    <a:latin typeface="Univers 55 Roman" charset="0"/>
                  </a:defRPr>
                </a:lvl4pPr>
                <a:lvl5pPr marL="2057400" indent="-228600">
                  <a:defRPr>
                    <a:solidFill>
                      <a:srgbClr val="000000"/>
                    </a:solidFill>
                    <a:latin typeface="Univers 55 Roman" charset="0"/>
                  </a:defRPr>
                </a:lvl5pPr>
                <a:lvl6pPr marL="2514600" indent="-228600" algn="ctr" eaLnBrk="0" fontAlgn="base" hangingPunct="0">
                  <a:spcBef>
                    <a:spcPct val="50000"/>
                  </a:spcBef>
                  <a:spcAft>
                    <a:spcPct val="0"/>
                  </a:spcAft>
                  <a:defRPr>
                    <a:solidFill>
                      <a:srgbClr val="000000"/>
                    </a:solidFill>
                    <a:latin typeface="Univers 55 Roman" charset="0"/>
                  </a:defRPr>
                </a:lvl6pPr>
                <a:lvl7pPr marL="2971800" indent="-228600" algn="ctr" eaLnBrk="0" fontAlgn="base" hangingPunct="0">
                  <a:spcBef>
                    <a:spcPct val="50000"/>
                  </a:spcBef>
                  <a:spcAft>
                    <a:spcPct val="0"/>
                  </a:spcAft>
                  <a:defRPr>
                    <a:solidFill>
                      <a:srgbClr val="000000"/>
                    </a:solidFill>
                    <a:latin typeface="Univers 55 Roman" charset="0"/>
                  </a:defRPr>
                </a:lvl7pPr>
                <a:lvl8pPr marL="3429000" indent="-228600" algn="ctr" eaLnBrk="0" fontAlgn="base" hangingPunct="0">
                  <a:spcBef>
                    <a:spcPct val="50000"/>
                  </a:spcBef>
                  <a:spcAft>
                    <a:spcPct val="0"/>
                  </a:spcAft>
                  <a:defRPr>
                    <a:solidFill>
                      <a:srgbClr val="000000"/>
                    </a:solidFill>
                    <a:latin typeface="Univers 55 Roman" charset="0"/>
                  </a:defRPr>
                </a:lvl8pPr>
                <a:lvl9pPr marL="3886200" indent="-228600" algn="ctr" eaLnBrk="0" fontAlgn="base" hangingPunct="0">
                  <a:spcBef>
                    <a:spcPct val="50000"/>
                  </a:spcBef>
                  <a:spcAft>
                    <a:spcPct val="0"/>
                  </a:spcAft>
                  <a:defRPr>
                    <a:solidFill>
                      <a:srgbClr val="000000"/>
                    </a:solidFill>
                    <a:latin typeface="Univers 55 Roman" charset="0"/>
                  </a:defRPr>
                </a:lvl9pPr>
              </a:lstStyle>
              <a:p>
                <a:endParaRPr lang="de-DE" altLang="de-DE"/>
              </a:p>
            </p:txBody>
          </p:sp>
          <p:sp>
            <p:nvSpPr>
              <p:cNvPr id="44" name="Rectangle 8"/>
              <p:cNvSpPr>
                <a:spLocks noChangeArrowheads="1"/>
              </p:cNvSpPr>
              <p:nvPr/>
            </p:nvSpPr>
            <p:spPr bwMode="auto">
              <a:xfrm>
                <a:off x="2198" y="1808"/>
                <a:ext cx="2400" cy="3947"/>
              </a:xfrm>
              <a:prstGeom prst="rect">
                <a:avLst/>
              </a:prstGeom>
              <a:gradFill rotWithShape="1">
                <a:gsLst>
                  <a:gs pos="0">
                    <a:srgbClr val="C2C2C2"/>
                  </a:gs>
                  <a:gs pos="100000">
                    <a:srgbClr val="FFFFFF"/>
                  </a:gs>
                </a:gsLst>
                <a:lin ang="5400000" scaled="1"/>
              </a:gradFill>
              <a:ln w="9525">
                <a:solidFill>
                  <a:srgbClr val="000000"/>
                </a:solidFill>
                <a:miter lim="800000"/>
                <a:headEnd/>
                <a:tailEnd/>
              </a:ln>
            </p:spPr>
            <p:txBody>
              <a:bodyPr/>
              <a:lstStyle>
                <a:lvl1pPr>
                  <a:defRPr>
                    <a:solidFill>
                      <a:srgbClr val="000000"/>
                    </a:solidFill>
                    <a:latin typeface="Univers 55 Roman" charset="0"/>
                  </a:defRPr>
                </a:lvl1pPr>
                <a:lvl2pPr marL="742950" indent="-285750">
                  <a:defRPr>
                    <a:solidFill>
                      <a:srgbClr val="000000"/>
                    </a:solidFill>
                    <a:latin typeface="Univers 55 Roman" charset="0"/>
                  </a:defRPr>
                </a:lvl2pPr>
                <a:lvl3pPr marL="1143000" indent="-228600">
                  <a:defRPr>
                    <a:solidFill>
                      <a:srgbClr val="000000"/>
                    </a:solidFill>
                    <a:latin typeface="Univers 55 Roman" charset="0"/>
                  </a:defRPr>
                </a:lvl3pPr>
                <a:lvl4pPr marL="1600200" indent="-228600">
                  <a:defRPr>
                    <a:solidFill>
                      <a:srgbClr val="000000"/>
                    </a:solidFill>
                    <a:latin typeface="Univers 55 Roman" charset="0"/>
                  </a:defRPr>
                </a:lvl4pPr>
                <a:lvl5pPr marL="2057400" indent="-228600">
                  <a:defRPr>
                    <a:solidFill>
                      <a:srgbClr val="000000"/>
                    </a:solidFill>
                    <a:latin typeface="Univers 55 Roman" charset="0"/>
                  </a:defRPr>
                </a:lvl5pPr>
                <a:lvl6pPr marL="2514600" indent="-228600" algn="ctr" eaLnBrk="0" fontAlgn="base" hangingPunct="0">
                  <a:spcBef>
                    <a:spcPct val="50000"/>
                  </a:spcBef>
                  <a:spcAft>
                    <a:spcPct val="0"/>
                  </a:spcAft>
                  <a:defRPr>
                    <a:solidFill>
                      <a:srgbClr val="000000"/>
                    </a:solidFill>
                    <a:latin typeface="Univers 55 Roman" charset="0"/>
                  </a:defRPr>
                </a:lvl6pPr>
                <a:lvl7pPr marL="2971800" indent="-228600" algn="ctr" eaLnBrk="0" fontAlgn="base" hangingPunct="0">
                  <a:spcBef>
                    <a:spcPct val="50000"/>
                  </a:spcBef>
                  <a:spcAft>
                    <a:spcPct val="0"/>
                  </a:spcAft>
                  <a:defRPr>
                    <a:solidFill>
                      <a:srgbClr val="000000"/>
                    </a:solidFill>
                    <a:latin typeface="Univers 55 Roman" charset="0"/>
                  </a:defRPr>
                </a:lvl7pPr>
                <a:lvl8pPr marL="3429000" indent="-228600" algn="ctr" eaLnBrk="0" fontAlgn="base" hangingPunct="0">
                  <a:spcBef>
                    <a:spcPct val="50000"/>
                  </a:spcBef>
                  <a:spcAft>
                    <a:spcPct val="0"/>
                  </a:spcAft>
                  <a:defRPr>
                    <a:solidFill>
                      <a:srgbClr val="000000"/>
                    </a:solidFill>
                    <a:latin typeface="Univers 55 Roman" charset="0"/>
                  </a:defRPr>
                </a:lvl8pPr>
                <a:lvl9pPr marL="3886200" indent="-228600" algn="ctr" eaLnBrk="0" fontAlgn="base" hangingPunct="0">
                  <a:spcBef>
                    <a:spcPct val="50000"/>
                  </a:spcBef>
                  <a:spcAft>
                    <a:spcPct val="0"/>
                  </a:spcAft>
                  <a:defRPr>
                    <a:solidFill>
                      <a:srgbClr val="000000"/>
                    </a:solidFill>
                    <a:latin typeface="Univers 55 Roman" charset="0"/>
                  </a:defRPr>
                </a:lvl9pPr>
              </a:lstStyle>
              <a:p>
                <a:pPr algn="l"/>
                <a:endParaRPr lang="de-DE" altLang="de-DE" sz="1400" b="1">
                  <a:latin typeface="Arial" panose="020B0604020202020204" pitchFamily="34" charset="0"/>
                </a:endParaRPr>
              </a:p>
              <a:p>
                <a:pPr algn="l"/>
                <a:endParaRPr lang="de-DE" altLang="de-DE" sz="1600" b="1"/>
              </a:p>
            </p:txBody>
          </p:sp>
          <p:sp>
            <p:nvSpPr>
              <p:cNvPr id="45" name="Rectangle 9"/>
              <p:cNvSpPr>
                <a:spLocks noChangeArrowheads="1"/>
              </p:cNvSpPr>
              <p:nvPr/>
            </p:nvSpPr>
            <p:spPr bwMode="auto">
              <a:xfrm>
                <a:off x="6998" y="3537"/>
                <a:ext cx="2400" cy="2179"/>
              </a:xfrm>
              <a:prstGeom prst="rect">
                <a:avLst/>
              </a:prstGeom>
              <a:gradFill rotWithShape="1">
                <a:gsLst>
                  <a:gs pos="0">
                    <a:srgbClr val="C2C2C2"/>
                  </a:gs>
                  <a:gs pos="100000">
                    <a:srgbClr val="FFFFFF"/>
                  </a:gs>
                </a:gsLst>
                <a:lin ang="5400000" scaled="1"/>
              </a:gradFill>
              <a:ln w="9525">
                <a:solidFill>
                  <a:srgbClr val="000000"/>
                </a:solidFill>
                <a:miter lim="800000"/>
                <a:headEnd/>
                <a:tailEnd/>
              </a:ln>
            </p:spPr>
            <p:txBody>
              <a:bodyPr/>
              <a:lstStyle>
                <a:lvl1pPr>
                  <a:defRPr>
                    <a:solidFill>
                      <a:srgbClr val="000000"/>
                    </a:solidFill>
                    <a:latin typeface="Univers 55 Roman" charset="0"/>
                  </a:defRPr>
                </a:lvl1pPr>
                <a:lvl2pPr marL="742950" indent="-285750">
                  <a:defRPr>
                    <a:solidFill>
                      <a:srgbClr val="000000"/>
                    </a:solidFill>
                    <a:latin typeface="Univers 55 Roman" charset="0"/>
                  </a:defRPr>
                </a:lvl2pPr>
                <a:lvl3pPr marL="1143000" indent="-228600">
                  <a:defRPr>
                    <a:solidFill>
                      <a:srgbClr val="000000"/>
                    </a:solidFill>
                    <a:latin typeface="Univers 55 Roman" charset="0"/>
                  </a:defRPr>
                </a:lvl3pPr>
                <a:lvl4pPr marL="1600200" indent="-228600">
                  <a:defRPr>
                    <a:solidFill>
                      <a:srgbClr val="000000"/>
                    </a:solidFill>
                    <a:latin typeface="Univers 55 Roman" charset="0"/>
                  </a:defRPr>
                </a:lvl4pPr>
                <a:lvl5pPr marL="2057400" indent="-228600">
                  <a:defRPr>
                    <a:solidFill>
                      <a:srgbClr val="000000"/>
                    </a:solidFill>
                    <a:latin typeface="Univers 55 Roman" charset="0"/>
                  </a:defRPr>
                </a:lvl5pPr>
                <a:lvl6pPr marL="2514600" indent="-228600" algn="ctr" eaLnBrk="0" fontAlgn="base" hangingPunct="0">
                  <a:spcBef>
                    <a:spcPct val="50000"/>
                  </a:spcBef>
                  <a:spcAft>
                    <a:spcPct val="0"/>
                  </a:spcAft>
                  <a:defRPr>
                    <a:solidFill>
                      <a:srgbClr val="000000"/>
                    </a:solidFill>
                    <a:latin typeface="Univers 55 Roman" charset="0"/>
                  </a:defRPr>
                </a:lvl6pPr>
                <a:lvl7pPr marL="2971800" indent="-228600" algn="ctr" eaLnBrk="0" fontAlgn="base" hangingPunct="0">
                  <a:spcBef>
                    <a:spcPct val="50000"/>
                  </a:spcBef>
                  <a:spcAft>
                    <a:spcPct val="0"/>
                  </a:spcAft>
                  <a:defRPr>
                    <a:solidFill>
                      <a:srgbClr val="000000"/>
                    </a:solidFill>
                    <a:latin typeface="Univers 55 Roman" charset="0"/>
                  </a:defRPr>
                </a:lvl7pPr>
                <a:lvl8pPr marL="3429000" indent="-228600" algn="ctr" eaLnBrk="0" fontAlgn="base" hangingPunct="0">
                  <a:spcBef>
                    <a:spcPct val="50000"/>
                  </a:spcBef>
                  <a:spcAft>
                    <a:spcPct val="0"/>
                  </a:spcAft>
                  <a:defRPr>
                    <a:solidFill>
                      <a:srgbClr val="000000"/>
                    </a:solidFill>
                    <a:latin typeface="Univers 55 Roman" charset="0"/>
                  </a:defRPr>
                </a:lvl8pPr>
                <a:lvl9pPr marL="3886200" indent="-228600" algn="ctr" eaLnBrk="0" fontAlgn="base" hangingPunct="0">
                  <a:spcBef>
                    <a:spcPct val="50000"/>
                  </a:spcBef>
                  <a:spcAft>
                    <a:spcPct val="0"/>
                  </a:spcAft>
                  <a:defRPr>
                    <a:solidFill>
                      <a:srgbClr val="000000"/>
                    </a:solidFill>
                    <a:latin typeface="Univers 55 Roman" charset="0"/>
                  </a:defRPr>
                </a:lvl9pPr>
              </a:lstStyle>
              <a:p>
                <a:pPr algn="l"/>
                <a:endParaRPr lang="de-DE" altLang="de-DE" sz="1600"/>
              </a:p>
            </p:txBody>
          </p:sp>
          <p:sp>
            <p:nvSpPr>
              <p:cNvPr id="46" name="Rectangle 10"/>
              <p:cNvSpPr>
                <a:spLocks noChangeArrowheads="1"/>
              </p:cNvSpPr>
              <p:nvPr/>
            </p:nvSpPr>
            <p:spPr bwMode="auto">
              <a:xfrm>
                <a:off x="4598" y="2672"/>
                <a:ext cx="2400" cy="3078"/>
              </a:xfrm>
              <a:prstGeom prst="rect">
                <a:avLst/>
              </a:prstGeom>
              <a:gradFill rotWithShape="1">
                <a:gsLst>
                  <a:gs pos="0">
                    <a:srgbClr val="C2C2C2"/>
                  </a:gs>
                  <a:gs pos="100000">
                    <a:srgbClr val="FFFFFF"/>
                  </a:gs>
                </a:gsLst>
                <a:lin ang="5400000" scaled="1"/>
              </a:gradFill>
              <a:ln w="9525">
                <a:solidFill>
                  <a:srgbClr val="000000"/>
                </a:solidFill>
                <a:miter lim="800000"/>
                <a:headEnd/>
                <a:tailEnd/>
              </a:ln>
            </p:spPr>
            <p:txBody>
              <a:bodyPr/>
              <a:lstStyle>
                <a:lvl1pPr>
                  <a:defRPr>
                    <a:solidFill>
                      <a:srgbClr val="000000"/>
                    </a:solidFill>
                    <a:latin typeface="Univers 55 Roman" charset="0"/>
                  </a:defRPr>
                </a:lvl1pPr>
                <a:lvl2pPr marL="742950" indent="-285750">
                  <a:defRPr>
                    <a:solidFill>
                      <a:srgbClr val="000000"/>
                    </a:solidFill>
                    <a:latin typeface="Univers 55 Roman" charset="0"/>
                  </a:defRPr>
                </a:lvl2pPr>
                <a:lvl3pPr marL="1143000" indent="-228600">
                  <a:defRPr>
                    <a:solidFill>
                      <a:srgbClr val="000000"/>
                    </a:solidFill>
                    <a:latin typeface="Univers 55 Roman" charset="0"/>
                  </a:defRPr>
                </a:lvl3pPr>
                <a:lvl4pPr marL="1600200" indent="-228600">
                  <a:defRPr>
                    <a:solidFill>
                      <a:srgbClr val="000000"/>
                    </a:solidFill>
                    <a:latin typeface="Univers 55 Roman" charset="0"/>
                  </a:defRPr>
                </a:lvl4pPr>
                <a:lvl5pPr marL="2057400" indent="-228600">
                  <a:defRPr>
                    <a:solidFill>
                      <a:srgbClr val="000000"/>
                    </a:solidFill>
                    <a:latin typeface="Univers 55 Roman" charset="0"/>
                  </a:defRPr>
                </a:lvl5pPr>
                <a:lvl6pPr marL="2514600" indent="-228600" algn="ctr" eaLnBrk="0" fontAlgn="base" hangingPunct="0">
                  <a:spcBef>
                    <a:spcPct val="50000"/>
                  </a:spcBef>
                  <a:spcAft>
                    <a:spcPct val="0"/>
                  </a:spcAft>
                  <a:defRPr>
                    <a:solidFill>
                      <a:srgbClr val="000000"/>
                    </a:solidFill>
                    <a:latin typeface="Univers 55 Roman" charset="0"/>
                  </a:defRPr>
                </a:lvl6pPr>
                <a:lvl7pPr marL="2971800" indent="-228600" algn="ctr" eaLnBrk="0" fontAlgn="base" hangingPunct="0">
                  <a:spcBef>
                    <a:spcPct val="50000"/>
                  </a:spcBef>
                  <a:spcAft>
                    <a:spcPct val="0"/>
                  </a:spcAft>
                  <a:defRPr>
                    <a:solidFill>
                      <a:srgbClr val="000000"/>
                    </a:solidFill>
                    <a:latin typeface="Univers 55 Roman" charset="0"/>
                  </a:defRPr>
                </a:lvl7pPr>
                <a:lvl8pPr marL="3429000" indent="-228600" algn="ctr" eaLnBrk="0" fontAlgn="base" hangingPunct="0">
                  <a:spcBef>
                    <a:spcPct val="50000"/>
                  </a:spcBef>
                  <a:spcAft>
                    <a:spcPct val="0"/>
                  </a:spcAft>
                  <a:defRPr>
                    <a:solidFill>
                      <a:srgbClr val="000000"/>
                    </a:solidFill>
                    <a:latin typeface="Univers 55 Roman" charset="0"/>
                  </a:defRPr>
                </a:lvl8pPr>
                <a:lvl9pPr marL="3886200" indent="-228600" algn="ctr" eaLnBrk="0" fontAlgn="base" hangingPunct="0">
                  <a:spcBef>
                    <a:spcPct val="50000"/>
                  </a:spcBef>
                  <a:spcAft>
                    <a:spcPct val="0"/>
                  </a:spcAft>
                  <a:defRPr>
                    <a:solidFill>
                      <a:srgbClr val="000000"/>
                    </a:solidFill>
                    <a:latin typeface="Univers 55 Roman" charset="0"/>
                  </a:defRPr>
                </a:lvl9pPr>
              </a:lstStyle>
              <a:p>
                <a:pPr algn="l"/>
                <a:endParaRPr lang="de-DE" altLang="de-DE" sz="1600">
                  <a:latin typeface="Arial" panose="020B0604020202020204" pitchFamily="34" charset="0"/>
                </a:endParaRPr>
              </a:p>
            </p:txBody>
          </p:sp>
        </p:grpSp>
        <p:grpSp>
          <p:nvGrpSpPr>
            <p:cNvPr id="3" name="Gruppieren 2"/>
            <p:cNvGrpSpPr/>
            <p:nvPr/>
          </p:nvGrpSpPr>
          <p:grpSpPr>
            <a:xfrm>
              <a:off x="7198132" y="2892829"/>
              <a:ext cx="960175" cy="336550"/>
              <a:chOff x="5989900" y="2924175"/>
              <a:chExt cx="960175" cy="336550"/>
            </a:xfrm>
          </p:grpSpPr>
          <p:sp>
            <p:nvSpPr>
              <p:cNvPr id="50" name="Text Box 12"/>
              <p:cNvSpPr txBox="1">
                <a:spLocks noChangeArrowheads="1"/>
              </p:cNvSpPr>
              <p:nvPr/>
            </p:nvSpPr>
            <p:spPr bwMode="auto">
              <a:xfrm>
                <a:off x="6372225" y="2924175"/>
                <a:ext cx="215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rgbClr val="000000"/>
                    </a:solidFill>
                    <a:latin typeface="Univers 55 Roman" charset="0"/>
                  </a:defRPr>
                </a:lvl1pPr>
                <a:lvl2pPr marL="742950" indent="-285750">
                  <a:defRPr>
                    <a:solidFill>
                      <a:srgbClr val="000000"/>
                    </a:solidFill>
                    <a:latin typeface="Univers 55 Roman" charset="0"/>
                  </a:defRPr>
                </a:lvl2pPr>
                <a:lvl3pPr marL="1143000" indent="-228600">
                  <a:defRPr>
                    <a:solidFill>
                      <a:srgbClr val="000000"/>
                    </a:solidFill>
                    <a:latin typeface="Univers 55 Roman" charset="0"/>
                  </a:defRPr>
                </a:lvl3pPr>
                <a:lvl4pPr marL="1600200" indent="-228600">
                  <a:defRPr>
                    <a:solidFill>
                      <a:srgbClr val="000000"/>
                    </a:solidFill>
                    <a:latin typeface="Univers 55 Roman" charset="0"/>
                  </a:defRPr>
                </a:lvl4pPr>
                <a:lvl5pPr marL="2057400" indent="-228600">
                  <a:defRPr>
                    <a:solidFill>
                      <a:srgbClr val="000000"/>
                    </a:solidFill>
                    <a:latin typeface="Univers 55 Roman" charset="0"/>
                  </a:defRPr>
                </a:lvl5pPr>
                <a:lvl6pPr marL="2514600" indent="-228600" algn="ctr" eaLnBrk="0" fontAlgn="base" hangingPunct="0">
                  <a:spcBef>
                    <a:spcPct val="50000"/>
                  </a:spcBef>
                  <a:spcAft>
                    <a:spcPct val="0"/>
                  </a:spcAft>
                  <a:defRPr>
                    <a:solidFill>
                      <a:srgbClr val="000000"/>
                    </a:solidFill>
                    <a:latin typeface="Univers 55 Roman" charset="0"/>
                  </a:defRPr>
                </a:lvl6pPr>
                <a:lvl7pPr marL="2971800" indent="-228600" algn="ctr" eaLnBrk="0" fontAlgn="base" hangingPunct="0">
                  <a:spcBef>
                    <a:spcPct val="50000"/>
                  </a:spcBef>
                  <a:spcAft>
                    <a:spcPct val="0"/>
                  </a:spcAft>
                  <a:defRPr>
                    <a:solidFill>
                      <a:srgbClr val="000000"/>
                    </a:solidFill>
                    <a:latin typeface="Univers 55 Roman" charset="0"/>
                  </a:defRPr>
                </a:lvl7pPr>
                <a:lvl8pPr marL="3429000" indent="-228600" algn="ctr" eaLnBrk="0" fontAlgn="base" hangingPunct="0">
                  <a:spcBef>
                    <a:spcPct val="50000"/>
                  </a:spcBef>
                  <a:spcAft>
                    <a:spcPct val="0"/>
                  </a:spcAft>
                  <a:defRPr>
                    <a:solidFill>
                      <a:srgbClr val="000000"/>
                    </a:solidFill>
                    <a:latin typeface="Univers 55 Roman" charset="0"/>
                  </a:defRPr>
                </a:lvl8pPr>
                <a:lvl9pPr marL="3886200" indent="-228600" algn="ctr" eaLnBrk="0" fontAlgn="base" hangingPunct="0">
                  <a:spcBef>
                    <a:spcPct val="50000"/>
                  </a:spcBef>
                  <a:spcAft>
                    <a:spcPct val="0"/>
                  </a:spcAft>
                  <a:defRPr>
                    <a:solidFill>
                      <a:srgbClr val="000000"/>
                    </a:solidFill>
                    <a:latin typeface="Univers 55 Roman" charset="0"/>
                  </a:defRPr>
                </a:lvl9pPr>
              </a:lstStyle>
              <a:p>
                <a:r>
                  <a:rPr lang="de-DE" altLang="de-DE" sz="1600" b="1"/>
                  <a:t>V</a:t>
                </a:r>
              </a:p>
            </p:txBody>
          </p:sp>
          <p:sp>
            <p:nvSpPr>
              <p:cNvPr id="51" name="Text Box 14"/>
              <p:cNvSpPr txBox="1">
                <a:spLocks noChangeArrowheads="1"/>
              </p:cNvSpPr>
              <p:nvPr/>
            </p:nvSpPr>
            <p:spPr bwMode="auto">
              <a:xfrm>
                <a:off x="6732588" y="2924175"/>
                <a:ext cx="2174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rgbClr val="000000"/>
                    </a:solidFill>
                    <a:latin typeface="Univers 55 Roman" charset="0"/>
                  </a:defRPr>
                </a:lvl1pPr>
                <a:lvl2pPr marL="742950" indent="-285750">
                  <a:defRPr>
                    <a:solidFill>
                      <a:srgbClr val="000000"/>
                    </a:solidFill>
                    <a:latin typeface="Univers 55 Roman" charset="0"/>
                  </a:defRPr>
                </a:lvl2pPr>
                <a:lvl3pPr marL="1143000" indent="-228600">
                  <a:defRPr>
                    <a:solidFill>
                      <a:srgbClr val="000000"/>
                    </a:solidFill>
                    <a:latin typeface="Univers 55 Roman" charset="0"/>
                  </a:defRPr>
                </a:lvl3pPr>
                <a:lvl4pPr marL="1600200" indent="-228600">
                  <a:defRPr>
                    <a:solidFill>
                      <a:srgbClr val="000000"/>
                    </a:solidFill>
                    <a:latin typeface="Univers 55 Roman" charset="0"/>
                  </a:defRPr>
                </a:lvl4pPr>
                <a:lvl5pPr marL="2057400" indent="-228600">
                  <a:defRPr>
                    <a:solidFill>
                      <a:srgbClr val="000000"/>
                    </a:solidFill>
                    <a:latin typeface="Univers 55 Roman" charset="0"/>
                  </a:defRPr>
                </a:lvl5pPr>
                <a:lvl6pPr marL="2514600" indent="-228600" algn="ctr" eaLnBrk="0" fontAlgn="base" hangingPunct="0">
                  <a:spcBef>
                    <a:spcPct val="50000"/>
                  </a:spcBef>
                  <a:spcAft>
                    <a:spcPct val="0"/>
                  </a:spcAft>
                  <a:defRPr>
                    <a:solidFill>
                      <a:srgbClr val="000000"/>
                    </a:solidFill>
                    <a:latin typeface="Univers 55 Roman" charset="0"/>
                  </a:defRPr>
                </a:lvl6pPr>
                <a:lvl7pPr marL="2971800" indent="-228600" algn="ctr" eaLnBrk="0" fontAlgn="base" hangingPunct="0">
                  <a:spcBef>
                    <a:spcPct val="50000"/>
                  </a:spcBef>
                  <a:spcAft>
                    <a:spcPct val="0"/>
                  </a:spcAft>
                  <a:defRPr>
                    <a:solidFill>
                      <a:srgbClr val="000000"/>
                    </a:solidFill>
                    <a:latin typeface="Univers 55 Roman" charset="0"/>
                  </a:defRPr>
                </a:lvl7pPr>
                <a:lvl8pPr marL="3429000" indent="-228600" algn="ctr" eaLnBrk="0" fontAlgn="base" hangingPunct="0">
                  <a:spcBef>
                    <a:spcPct val="50000"/>
                  </a:spcBef>
                  <a:spcAft>
                    <a:spcPct val="0"/>
                  </a:spcAft>
                  <a:defRPr>
                    <a:solidFill>
                      <a:srgbClr val="000000"/>
                    </a:solidFill>
                    <a:latin typeface="Univers 55 Roman" charset="0"/>
                  </a:defRPr>
                </a:lvl8pPr>
                <a:lvl9pPr marL="3886200" indent="-228600" algn="ctr" eaLnBrk="0" fontAlgn="base" hangingPunct="0">
                  <a:spcBef>
                    <a:spcPct val="50000"/>
                  </a:spcBef>
                  <a:spcAft>
                    <a:spcPct val="0"/>
                  </a:spcAft>
                  <a:defRPr>
                    <a:solidFill>
                      <a:srgbClr val="000000"/>
                    </a:solidFill>
                    <a:latin typeface="Univers 55 Roman" charset="0"/>
                  </a:defRPr>
                </a:lvl9pPr>
              </a:lstStyle>
              <a:p>
                <a:r>
                  <a:rPr lang="de-DE" altLang="de-DE" sz="1600" b="1"/>
                  <a:t>P</a:t>
                </a:r>
              </a:p>
            </p:txBody>
          </p:sp>
          <p:sp>
            <p:nvSpPr>
              <p:cNvPr id="52" name="Text Box 15"/>
              <p:cNvSpPr txBox="1">
                <a:spLocks noChangeArrowheads="1"/>
              </p:cNvSpPr>
              <p:nvPr/>
            </p:nvSpPr>
            <p:spPr bwMode="auto">
              <a:xfrm>
                <a:off x="5989900" y="2924175"/>
                <a:ext cx="288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rgbClr val="000000"/>
                    </a:solidFill>
                    <a:latin typeface="Univers 55 Roman" charset="0"/>
                  </a:defRPr>
                </a:lvl1pPr>
                <a:lvl2pPr marL="742950" indent="-285750">
                  <a:defRPr>
                    <a:solidFill>
                      <a:srgbClr val="000000"/>
                    </a:solidFill>
                    <a:latin typeface="Univers 55 Roman" charset="0"/>
                  </a:defRPr>
                </a:lvl2pPr>
                <a:lvl3pPr marL="1143000" indent="-228600">
                  <a:defRPr>
                    <a:solidFill>
                      <a:srgbClr val="000000"/>
                    </a:solidFill>
                    <a:latin typeface="Univers 55 Roman" charset="0"/>
                  </a:defRPr>
                </a:lvl3pPr>
                <a:lvl4pPr marL="1600200" indent="-228600">
                  <a:defRPr>
                    <a:solidFill>
                      <a:srgbClr val="000000"/>
                    </a:solidFill>
                    <a:latin typeface="Univers 55 Roman" charset="0"/>
                  </a:defRPr>
                </a:lvl4pPr>
                <a:lvl5pPr marL="2057400" indent="-228600">
                  <a:defRPr>
                    <a:solidFill>
                      <a:srgbClr val="000000"/>
                    </a:solidFill>
                    <a:latin typeface="Univers 55 Roman" charset="0"/>
                  </a:defRPr>
                </a:lvl5pPr>
                <a:lvl6pPr marL="2514600" indent="-228600" algn="ctr" eaLnBrk="0" fontAlgn="base" hangingPunct="0">
                  <a:spcBef>
                    <a:spcPct val="50000"/>
                  </a:spcBef>
                  <a:spcAft>
                    <a:spcPct val="0"/>
                  </a:spcAft>
                  <a:defRPr>
                    <a:solidFill>
                      <a:srgbClr val="000000"/>
                    </a:solidFill>
                    <a:latin typeface="Univers 55 Roman" charset="0"/>
                  </a:defRPr>
                </a:lvl6pPr>
                <a:lvl7pPr marL="2971800" indent="-228600" algn="ctr" eaLnBrk="0" fontAlgn="base" hangingPunct="0">
                  <a:spcBef>
                    <a:spcPct val="50000"/>
                  </a:spcBef>
                  <a:spcAft>
                    <a:spcPct val="0"/>
                  </a:spcAft>
                  <a:defRPr>
                    <a:solidFill>
                      <a:srgbClr val="000000"/>
                    </a:solidFill>
                    <a:latin typeface="Univers 55 Roman" charset="0"/>
                  </a:defRPr>
                </a:lvl7pPr>
                <a:lvl8pPr marL="3429000" indent="-228600" algn="ctr" eaLnBrk="0" fontAlgn="base" hangingPunct="0">
                  <a:spcBef>
                    <a:spcPct val="50000"/>
                  </a:spcBef>
                  <a:spcAft>
                    <a:spcPct val="0"/>
                  </a:spcAft>
                  <a:defRPr>
                    <a:solidFill>
                      <a:srgbClr val="000000"/>
                    </a:solidFill>
                    <a:latin typeface="Univers 55 Roman" charset="0"/>
                  </a:defRPr>
                </a:lvl8pPr>
                <a:lvl9pPr marL="3886200" indent="-228600" algn="ctr" eaLnBrk="0" fontAlgn="base" hangingPunct="0">
                  <a:spcBef>
                    <a:spcPct val="50000"/>
                  </a:spcBef>
                  <a:spcAft>
                    <a:spcPct val="0"/>
                  </a:spcAft>
                  <a:defRPr>
                    <a:solidFill>
                      <a:srgbClr val="000000"/>
                    </a:solidFill>
                    <a:latin typeface="Univers 55 Roman" charset="0"/>
                  </a:defRPr>
                </a:lvl9pPr>
              </a:lstStyle>
              <a:p>
                <a:r>
                  <a:rPr lang="de-DE" altLang="de-DE" sz="1600" b="1" dirty="0"/>
                  <a:t>C</a:t>
                </a:r>
              </a:p>
            </p:txBody>
          </p:sp>
        </p:grpSp>
      </p:grpSp>
    </p:spTree>
    <p:extLst>
      <p:ext uri="{BB962C8B-B14F-4D97-AF65-F5344CB8AC3E}">
        <p14:creationId xmlns:p14="http://schemas.microsoft.com/office/powerpoint/2010/main" val="3385787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pic>
        <p:nvPicPr>
          <p:cNvPr id="94" name="Google Shape;94;p2"/>
          <p:cNvPicPr preferRelativeResize="0"/>
          <p:nvPr/>
        </p:nvPicPr>
        <p:blipFill rotWithShape="1">
          <a:blip r:embed="rId3">
            <a:alphaModFix/>
          </a:blip>
          <a:srcRect/>
          <a:stretch/>
        </p:blipFill>
        <p:spPr>
          <a:xfrm>
            <a:off x="3027288" y="0"/>
            <a:ext cx="11433323" cy="6858000"/>
          </a:xfrm>
          <a:prstGeom prst="rect">
            <a:avLst/>
          </a:prstGeom>
          <a:noFill/>
          <a:ln>
            <a:noFill/>
          </a:ln>
        </p:spPr>
      </p:pic>
      <p:sp>
        <p:nvSpPr>
          <p:cNvPr id="95" name="Google Shape;95;p2"/>
          <p:cNvSpPr txBox="1"/>
          <p:nvPr/>
        </p:nvSpPr>
        <p:spPr>
          <a:xfrm>
            <a:off x="3296284" y="694454"/>
            <a:ext cx="7777048" cy="523180"/>
          </a:xfrm>
          <a:prstGeom prst="rect">
            <a:avLst/>
          </a:prstGeom>
          <a:noFill/>
          <a:ln>
            <a:noFill/>
          </a:ln>
        </p:spPr>
        <p:txBody>
          <a:bodyPr spcFirstLastPara="1" wrap="square" lIns="91425" tIns="45700" rIns="91425" bIns="45700" anchor="t" anchorCtr="0">
            <a:spAutoFit/>
          </a:bodyPr>
          <a:lstStyle/>
          <a:p>
            <a:pPr lvl="0"/>
            <a:r>
              <a:rPr lang="tr" sz="2800" b="1" dirty="0">
                <a:solidFill>
                  <a:srgbClr val="5A312D"/>
                </a:solidFill>
                <a:latin typeface="Calibri" panose="020F0502020204030204" pitchFamily="34" charset="0"/>
                <a:ea typeface="Bebas Neue"/>
                <a:cs typeface="Calibri" panose="020F0502020204030204" pitchFamily="34" charset="0"/>
                <a:sym typeface="Bebas Neue"/>
              </a:rPr>
              <a:t>Özel görevleri olan konsey üyeleri</a:t>
            </a:r>
            <a:endParaRPr sz="1100" b="1" dirty="0">
              <a:latin typeface="Calibri" panose="020F0502020204030204" pitchFamily="34" charset="0"/>
              <a:cs typeface="Calibri" panose="020F0502020204030204" pitchFamily="34" charset="0"/>
            </a:endParaRPr>
          </a:p>
        </p:txBody>
      </p:sp>
      <p:pic>
        <p:nvPicPr>
          <p:cNvPr id="96" name="Google Shape;96;p2"/>
          <p:cNvPicPr preferRelativeResize="0"/>
          <p:nvPr/>
        </p:nvPicPr>
        <p:blipFill rotWithShape="1">
          <a:blip r:embed="rId4">
            <a:alphaModFix/>
          </a:blip>
          <a:srcRect/>
          <a:stretch/>
        </p:blipFill>
        <p:spPr>
          <a:xfrm>
            <a:off x="909638" y="2041830"/>
            <a:ext cx="1100442" cy="1473078"/>
          </a:xfrm>
          <a:prstGeom prst="rect">
            <a:avLst/>
          </a:prstGeom>
          <a:noFill/>
          <a:ln>
            <a:noFill/>
          </a:ln>
        </p:spPr>
      </p:pic>
      <p:sp>
        <p:nvSpPr>
          <p:cNvPr id="97" name="Google Shape;97;p2"/>
          <p:cNvSpPr txBox="1"/>
          <p:nvPr/>
        </p:nvSpPr>
        <p:spPr>
          <a:xfrm>
            <a:off x="3391699" y="1399222"/>
            <a:ext cx="6723885" cy="4459642"/>
          </a:xfrm>
          <a:prstGeom prst="rect">
            <a:avLst/>
          </a:prstGeom>
          <a:noFill/>
          <a:ln>
            <a:noFill/>
          </a:ln>
        </p:spPr>
        <p:txBody>
          <a:bodyPr spcFirstLastPara="1" wrap="square" lIns="91425" tIns="45700" rIns="91425" bIns="45700" anchor="t" anchorCtr="0">
            <a:spAutoFit/>
          </a:bodyPr>
          <a:lstStyle/>
          <a:p>
            <a:pPr eaLnBrk="1" hangingPunct="1">
              <a:lnSpc>
                <a:spcPct val="110000"/>
              </a:lnSpc>
              <a:buClr>
                <a:schemeClr val="tx1"/>
              </a:buClr>
              <a:tabLst/>
            </a:pPr>
            <a:r>
              <a:rPr lang="tr" altLang="de-DE" sz="2000" b="1" dirty="0">
                <a:latin typeface="Calibri" panose="020F0502020204030204" pitchFamily="34" charset="0"/>
                <a:cs typeface="Calibri" panose="020F0502020204030204" pitchFamily="34" charset="0"/>
              </a:rPr>
              <a:t>Belediye Başkanı</a:t>
            </a:r>
          </a:p>
          <a:p>
            <a:pPr marL="285750" indent="-285750" eaLnBrk="1" hangingPunct="1">
              <a:lnSpc>
                <a:spcPct val="110000"/>
              </a:lnSpc>
              <a:buClr>
                <a:schemeClr val="tx1"/>
              </a:buClr>
              <a:buFont typeface="Arial" panose="020B0604020202020204" pitchFamily="34" charset="0"/>
              <a:buChar char="•"/>
              <a:tabLst/>
            </a:pPr>
            <a:r>
              <a:rPr lang="tr" altLang="de-DE" sz="1800" b="1" dirty="0">
                <a:latin typeface="Calibri" panose="020F0502020204030204" pitchFamily="34" charset="0"/>
                <a:cs typeface="Calibri" panose="020F0502020204030204" pitchFamily="34" charset="0"/>
              </a:rPr>
              <a:t>Meclis ve Ana Komite Başkanı 
Düzenli ve zamanında görüşmelerin yapılmasını sağlar</a:t>
            </a:r>
          </a:p>
          <a:p>
            <a:pPr marL="285750" indent="-285750" eaLnBrk="1" hangingPunct="1">
              <a:lnSpc>
                <a:spcPct val="110000"/>
              </a:lnSpc>
              <a:buClr>
                <a:schemeClr val="tx1"/>
              </a:buClr>
              <a:buFont typeface="Arial" panose="020B0604020202020204" pitchFamily="34" charset="0"/>
              <a:buChar char="•"/>
              <a:tabLst/>
            </a:pPr>
            <a:endParaRPr lang="tr" altLang="de-DE" sz="1800" b="1" dirty="0">
              <a:latin typeface="Calibri" panose="020F0502020204030204" pitchFamily="34" charset="0"/>
              <a:cs typeface="Calibri" panose="020F0502020204030204" pitchFamily="34" charset="0"/>
            </a:endParaRPr>
          </a:p>
          <a:p>
            <a:pPr marL="342900" indent="-342900" eaLnBrk="1" hangingPunct="1">
              <a:lnSpc>
                <a:spcPct val="110000"/>
              </a:lnSpc>
              <a:buClr>
                <a:schemeClr val="tx1"/>
              </a:buClr>
              <a:buFont typeface="Wingdings" panose="05000000000000000000" pitchFamily="2" charset="2"/>
              <a:buNone/>
              <a:tabLst/>
            </a:pPr>
            <a:r>
              <a:rPr lang="tr" altLang="de-DE" sz="2000" b="1" dirty="0">
                <a:latin typeface="Calibri" panose="020F0502020204030204" pitchFamily="34" charset="0"/>
                <a:cs typeface="Calibri" panose="020F0502020204030204" pitchFamily="34" charset="0"/>
              </a:rPr>
              <a:t>Parlamento grubunun başkanı</a:t>
            </a:r>
          </a:p>
          <a:p>
            <a:pPr marL="342900" indent="-342900" eaLnBrk="1" hangingPunct="1">
              <a:lnSpc>
                <a:spcPct val="110000"/>
              </a:lnSpc>
              <a:buClr>
                <a:schemeClr val="tx1"/>
              </a:buClr>
              <a:buFont typeface="Arial" panose="020B0604020202020204" pitchFamily="34" charset="0"/>
              <a:buChar char="•"/>
              <a:tabLst/>
            </a:pPr>
            <a:r>
              <a:rPr lang="tr" altLang="de-DE" sz="1800" b="1" dirty="0">
                <a:latin typeface="Calibri" panose="020F0502020204030204" pitchFamily="34" charset="0"/>
                <a:cs typeface="Calibri" panose="020F0502020204030204" pitchFamily="34" charset="0"/>
              </a:rPr>
              <a:t>Parlamento grubunda düzenli ve zamanında görüşmelerin yapılmasını sağlar ve hedefler ve stratejiler konusunda fikir birliğine varılmasını sağlar
Diğer parlamento grubu başkanlarıyla anlaşmalara varılmasını sağlar</a:t>
            </a:r>
          </a:p>
          <a:p>
            <a:pPr marL="342900" indent="-342900" eaLnBrk="1" hangingPunct="1">
              <a:lnSpc>
                <a:spcPct val="110000"/>
              </a:lnSpc>
              <a:buClr>
                <a:schemeClr val="tx1"/>
              </a:buClr>
              <a:buFont typeface="Arial" panose="020B0604020202020204" pitchFamily="34" charset="0"/>
              <a:buChar char="•"/>
              <a:tabLst/>
            </a:pPr>
            <a:endParaRPr lang="tr" altLang="de-DE" sz="1800" b="1" dirty="0">
              <a:latin typeface="Calibri" panose="020F0502020204030204" pitchFamily="34" charset="0"/>
              <a:cs typeface="Calibri" panose="020F0502020204030204" pitchFamily="34" charset="0"/>
            </a:endParaRPr>
          </a:p>
          <a:p>
            <a:pPr marL="342900" indent="-342900" eaLnBrk="1" hangingPunct="1">
              <a:lnSpc>
                <a:spcPct val="110000"/>
              </a:lnSpc>
              <a:buClr>
                <a:schemeClr val="tx1"/>
              </a:buClr>
              <a:buFont typeface="Wingdings" panose="05000000000000000000" pitchFamily="2" charset="2"/>
              <a:buNone/>
              <a:tabLst/>
            </a:pPr>
            <a:r>
              <a:rPr lang="tr" altLang="de-DE" sz="2000" b="1" dirty="0">
                <a:latin typeface="Calibri" panose="020F0502020204030204" pitchFamily="34" charset="0"/>
                <a:cs typeface="Calibri" panose="020F0502020204030204" pitchFamily="34" charset="0"/>
              </a:rPr>
              <a:t>Komite Başkanı</a:t>
            </a:r>
          </a:p>
          <a:p>
            <a:pPr marL="342900" indent="-342900" eaLnBrk="1" hangingPunct="1">
              <a:lnSpc>
                <a:spcPct val="110000"/>
              </a:lnSpc>
              <a:buClr>
                <a:schemeClr val="tx1"/>
              </a:buClr>
              <a:buFont typeface="Arial" panose="020B0604020202020204" pitchFamily="34" charset="0"/>
              <a:buChar char="•"/>
              <a:tabLst/>
            </a:pPr>
            <a:r>
              <a:rPr lang="tr" altLang="de-DE" sz="1800" b="1" dirty="0">
                <a:latin typeface="Calibri" panose="020F0502020204030204" pitchFamily="34" charset="0"/>
                <a:cs typeface="Calibri" panose="020F0502020204030204" pitchFamily="34" charset="0"/>
              </a:rPr>
              <a:t>Komitede düzenli ve zamanında toplantılar yapılmasını sağlar
Görüşmelerin sonuçlarını bir karar önerisi olarak özetler</a:t>
            </a:r>
            <a:endParaRPr lang="de-DE" altLang="de-DE" sz="1800" dirty="0">
              <a:latin typeface="Calibri" panose="020F0502020204030204" pitchFamily="34" charset="0"/>
              <a:cs typeface="Calibri" panose="020F0502020204030204" pitchFamily="34" charset="0"/>
            </a:endParaRPr>
          </a:p>
        </p:txBody>
      </p:sp>
      <p:pic>
        <p:nvPicPr>
          <p:cNvPr id="98" name="Google Shape;98;p2"/>
          <p:cNvPicPr preferRelativeResize="0"/>
          <p:nvPr/>
        </p:nvPicPr>
        <p:blipFill rotWithShape="1">
          <a:blip r:embed="rId5">
            <a:alphaModFix/>
          </a:blip>
          <a:srcRect/>
          <a:stretch/>
        </p:blipFill>
        <p:spPr>
          <a:xfrm>
            <a:off x="464660" y="6110655"/>
            <a:ext cx="1990398" cy="417984"/>
          </a:xfrm>
          <a:prstGeom prst="rect">
            <a:avLst/>
          </a:prstGeom>
          <a:noFill/>
          <a:ln>
            <a:noFill/>
          </a:ln>
        </p:spPr>
      </p:pic>
      <p:pic>
        <p:nvPicPr>
          <p:cNvPr id="99" name="Google Shape;99;p2"/>
          <p:cNvPicPr preferRelativeResize="0"/>
          <p:nvPr/>
        </p:nvPicPr>
        <p:blipFill rotWithShape="1">
          <a:blip r:embed="rId6">
            <a:alphaModFix/>
          </a:blip>
          <a:srcRect/>
          <a:stretch/>
        </p:blipFill>
        <p:spPr>
          <a:xfrm>
            <a:off x="483991" y="7309514"/>
            <a:ext cx="369332" cy="369332"/>
          </a:xfrm>
          <a:prstGeom prst="rect">
            <a:avLst/>
          </a:prstGeom>
          <a:noFill/>
          <a:ln>
            <a:noFill/>
          </a:ln>
        </p:spPr>
      </p:pic>
      <p:pic>
        <p:nvPicPr>
          <p:cNvPr id="100" name="Google Shape;100;p2"/>
          <p:cNvPicPr preferRelativeResize="0"/>
          <p:nvPr/>
        </p:nvPicPr>
        <p:blipFill rotWithShape="1">
          <a:blip r:embed="rId7">
            <a:alphaModFix/>
          </a:blip>
          <a:srcRect/>
          <a:stretch/>
        </p:blipFill>
        <p:spPr>
          <a:xfrm>
            <a:off x="1017903" y="7311846"/>
            <a:ext cx="369332" cy="369332"/>
          </a:xfrm>
          <a:prstGeom prst="rect">
            <a:avLst/>
          </a:prstGeom>
          <a:noFill/>
          <a:ln>
            <a:noFill/>
          </a:ln>
        </p:spPr>
      </p:pic>
      <p:pic>
        <p:nvPicPr>
          <p:cNvPr id="101" name="Google Shape;101;p2"/>
          <p:cNvPicPr preferRelativeResize="0"/>
          <p:nvPr/>
        </p:nvPicPr>
        <p:blipFill rotWithShape="1">
          <a:blip r:embed="rId8">
            <a:alphaModFix/>
          </a:blip>
          <a:srcRect/>
          <a:stretch/>
        </p:blipFill>
        <p:spPr>
          <a:xfrm>
            <a:off x="1551814" y="7309514"/>
            <a:ext cx="369332" cy="369332"/>
          </a:xfrm>
          <a:prstGeom prst="rect">
            <a:avLst/>
          </a:prstGeom>
          <a:noFill/>
          <a:ln>
            <a:noFill/>
          </a:ln>
        </p:spPr>
      </p:pic>
      <p:pic>
        <p:nvPicPr>
          <p:cNvPr id="102" name="Google Shape;102;p2"/>
          <p:cNvPicPr preferRelativeResize="0"/>
          <p:nvPr/>
        </p:nvPicPr>
        <p:blipFill rotWithShape="1">
          <a:blip r:embed="rId9">
            <a:alphaModFix/>
          </a:blip>
          <a:srcRect/>
          <a:stretch/>
        </p:blipFill>
        <p:spPr>
          <a:xfrm>
            <a:off x="2085726" y="7307182"/>
            <a:ext cx="369332" cy="369332"/>
          </a:xfrm>
          <a:prstGeom prst="rect">
            <a:avLst/>
          </a:prstGeom>
          <a:noFill/>
          <a:ln>
            <a:noFill/>
          </a:ln>
        </p:spPr>
      </p:pic>
      <p:sp>
        <p:nvSpPr>
          <p:cNvPr id="103" name="Google Shape;103;p2"/>
          <p:cNvSpPr txBox="1"/>
          <p:nvPr/>
        </p:nvSpPr>
        <p:spPr>
          <a:xfrm>
            <a:off x="381230" y="5678865"/>
            <a:ext cx="229917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b="1">
                <a:solidFill>
                  <a:srgbClr val="7F7F7F"/>
                </a:solidFill>
                <a:latin typeface="Poppins"/>
                <a:ea typeface="Poppins"/>
                <a:cs typeface="Poppins"/>
                <a:sym typeface="Poppins"/>
              </a:rPr>
              <a:t>loess-project.eu</a:t>
            </a:r>
            <a:endParaRPr/>
          </a:p>
        </p:txBody>
      </p:sp>
      <p:pic>
        <p:nvPicPr>
          <p:cNvPr id="104" name="Google Shape;104;p2"/>
          <p:cNvPicPr preferRelativeResize="0"/>
          <p:nvPr/>
        </p:nvPicPr>
        <p:blipFill rotWithShape="1">
          <a:blip r:embed="rId10">
            <a:alphaModFix/>
          </a:blip>
          <a:srcRect/>
          <a:stretch/>
        </p:blipFill>
        <p:spPr>
          <a:xfrm>
            <a:off x="483991" y="5215611"/>
            <a:ext cx="339241" cy="339241"/>
          </a:xfrm>
          <a:prstGeom prst="rect">
            <a:avLst/>
          </a:prstGeom>
          <a:noFill/>
          <a:ln>
            <a:noFill/>
          </a:ln>
        </p:spPr>
      </p:pic>
      <p:sp>
        <p:nvSpPr>
          <p:cNvPr id="105" name="Google Shape;105;p2"/>
          <p:cNvSpPr txBox="1"/>
          <p:nvPr/>
        </p:nvSpPr>
        <p:spPr>
          <a:xfrm>
            <a:off x="853323" y="5279869"/>
            <a:ext cx="151205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00">
                <a:solidFill>
                  <a:srgbClr val="7F7F7F"/>
                </a:solidFill>
                <a:latin typeface="Poppins"/>
                <a:ea typeface="Poppins"/>
                <a:cs typeface="Poppins"/>
                <a:sym typeface="Poppins"/>
              </a:rPr>
              <a:t>LOESSproject</a:t>
            </a:r>
            <a:endParaRPr sz="1000">
              <a:solidFill>
                <a:srgbClr val="7F7F7F"/>
              </a:solidFill>
              <a:latin typeface="Poppins"/>
              <a:ea typeface="Poppins"/>
              <a:cs typeface="Poppins"/>
              <a:sym typeface="Poppins"/>
            </a:endParaRPr>
          </a:p>
        </p:txBody>
      </p:sp>
      <p:pic>
        <p:nvPicPr>
          <p:cNvPr id="14" name="Picture 13" descr="Rede Fraktionsvorsitzend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a:xfrm flipH="1">
            <a:off x="10229117" y="371639"/>
            <a:ext cx="1657819" cy="2283027"/>
          </a:xfrm>
          <a:prstGeom prst="rect">
            <a:avLst/>
          </a:prstGeom>
        </p:spPr>
      </p:pic>
      <p:sp>
        <p:nvSpPr>
          <p:cNvPr id="2" name="Textfeld 1">
            <a:extLst>
              <a:ext uri="{FF2B5EF4-FFF2-40B4-BE49-F238E27FC236}">
                <a16:creationId xmlns:a16="http://schemas.microsoft.com/office/drawing/2014/main" id="{479A0C69-60E3-36E5-FE57-CDAE6B532AB6}"/>
              </a:ext>
            </a:extLst>
          </p:cNvPr>
          <p:cNvSpPr txBox="1"/>
          <p:nvPr/>
        </p:nvSpPr>
        <p:spPr>
          <a:xfrm>
            <a:off x="10115584" y="2683911"/>
            <a:ext cx="1913130" cy="830997"/>
          </a:xfrm>
          <a:prstGeom prst="rect">
            <a:avLst/>
          </a:prstGeom>
          <a:noFill/>
        </p:spPr>
        <p:txBody>
          <a:bodyPr wrap="square" rtlCol="0">
            <a:spAutoFit/>
          </a:bodyPr>
          <a:lstStyle/>
          <a:p>
            <a:r>
              <a:rPr lang="de-DE" sz="1200" dirty="0"/>
              <a:t>Komite sözcüsü rolünü üstlenen öğrenci. Fotoğraf: Bonn Bilim Atölyesi</a:t>
            </a:r>
          </a:p>
        </p:txBody>
      </p:sp>
    </p:spTree>
    <p:extLst>
      <p:ext uri="{BB962C8B-B14F-4D97-AF65-F5344CB8AC3E}">
        <p14:creationId xmlns:p14="http://schemas.microsoft.com/office/powerpoint/2010/main" val="1953956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pic>
        <p:nvPicPr>
          <p:cNvPr id="94" name="Google Shape;94;p2"/>
          <p:cNvPicPr preferRelativeResize="0"/>
          <p:nvPr/>
        </p:nvPicPr>
        <p:blipFill rotWithShape="1">
          <a:blip r:embed="rId3">
            <a:alphaModFix/>
          </a:blip>
          <a:srcRect/>
          <a:stretch/>
        </p:blipFill>
        <p:spPr>
          <a:xfrm>
            <a:off x="3027288" y="0"/>
            <a:ext cx="11433323" cy="6858000"/>
          </a:xfrm>
          <a:prstGeom prst="rect">
            <a:avLst/>
          </a:prstGeom>
          <a:noFill/>
          <a:ln>
            <a:noFill/>
          </a:ln>
        </p:spPr>
      </p:pic>
      <p:sp>
        <p:nvSpPr>
          <p:cNvPr id="95" name="Google Shape;95;p2"/>
          <p:cNvSpPr txBox="1"/>
          <p:nvPr/>
        </p:nvSpPr>
        <p:spPr>
          <a:xfrm>
            <a:off x="3537658" y="1337062"/>
            <a:ext cx="7777048" cy="523180"/>
          </a:xfrm>
          <a:prstGeom prst="rect">
            <a:avLst/>
          </a:prstGeom>
          <a:noFill/>
          <a:ln>
            <a:noFill/>
          </a:ln>
        </p:spPr>
        <p:txBody>
          <a:bodyPr spcFirstLastPara="1" wrap="square" lIns="91425" tIns="45700" rIns="91425" bIns="45700" anchor="t" anchorCtr="0">
            <a:spAutoFit/>
          </a:bodyPr>
          <a:lstStyle/>
          <a:p>
            <a:pPr lvl="0"/>
            <a:r>
              <a:rPr lang="tr" sz="2800" b="1" dirty="0">
                <a:solidFill>
                  <a:srgbClr val="5A312D"/>
                </a:solidFill>
                <a:latin typeface="Calibri" panose="020F0502020204030204" pitchFamily="34" charset="0"/>
                <a:ea typeface="Bebas Neue"/>
                <a:cs typeface="Calibri" panose="020F0502020204030204" pitchFamily="34" charset="0"/>
                <a:sym typeface="Bebas Neue"/>
              </a:rPr>
              <a:t>Simülasyon oyunu programı</a:t>
            </a:r>
            <a:endParaRPr sz="1100" b="1" dirty="0">
              <a:latin typeface="Calibri" panose="020F0502020204030204" pitchFamily="34" charset="0"/>
              <a:cs typeface="Calibri" panose="020F0502020204030204" pitchFamily="34" charset="0"/>
            </a:endParaRPr>
          </a:p>
        </p:txBody>
      </p:sp>
      <p:pic>
        <p:nvPicPr>
          <p:cNvPr id="96" name="Google Shape;96;p2"/>
          <p:cNvPicPr preferRelativeResize="0"/>
          <p:nvPr/>
        </p:nvPicPr>
        <p:blipFill rotWithShape="1">
          <a:blip r:embed="rId4">
            <a:alphaModFix/>
          </a:blip>
          <a:srcRect/>
          <a:stretch/>
        </p:blipFill>
        <p:spPr>
          <a:xfrm>
            <a:off x="909638" y="2041830"/>
            <a:ext cx="1100442" cy="1473078"/>
          </a:xfrm>
          <a:prstGeom prst="rect">
            <a:avLst/>
          </a:prstGeom>
          <a:noFill/>
          <a:ln>
            <a:noFill/>
          </a:ln>
        </p:spPr>
      </p:pic>
      <p:pic>
        <p:nvPicPr>
          <p:cNvPr id="98" name="Google Shape;98;p2"/>
          <p:cNvPicPr preferRelativeResize="0"/>
          <p:nvPr/>
        </p:nvPicPr>
        <p:blipFill rotWithShape="1">
          <a:blip r:embed="rId5">
            <a:alphaModFix/>
          </a:blip>
          <a:srcRect/>
          <a:stretch/>
        </p:blipFill>
        <p:spPr>
          <a:xfrm>
            <a:off x="464660" y="6110655"/>
            <a:ext cx="1990398" cy="417984"/>
          </a:xfrm>
          <a:prstGeom prst="rect">
            <a:avLst/>
          </a:prstGeom>
          <a:noFill/>
          <a:ln>
            <a:noFill/>
          </a:ln>
        </p:spPr>
      </p:pic>
      <p:pic>
        <p:nvPicPr>
          <p:cNvPr id="99" name="Google Shape;99;p2"/>
          <p:cNvPicPr preferRelativeResize="0"/>
          <p:nvPr/>
        </p:nvPicPr>
        <p:blipFill rotWithShape="1">
          <a:blip r:embed="rId6">
            <a:alphaModFix/>
          </a:blip>
          <a:srcRect/>
          <a:stretch/>
        </p:blipFill>
        <p:spPr>
          <a:xfrm>
            <a:off x="483991" y="7309514"/>
            <a:ext cx="369332" cy="369332"/>
          </a:xfrm>
          <a:prstGeom prst="rect">
            <a:avLst/>
          </a:prstGeom>
          <a:noFill/>
          <a:ln>
            <a:noFill/>
          </a:ln>
        </p:spPr>
      </p:pic>
      <p:pic>
        <p:nvPicPr>
          <p:cNvPr id="100" name="Google Shape;100;p2"/>
          <p:cNvPicPr preferRelativeResize="0"/>
          <p:nvPr/>
        </p:nvPicPr>
        <p:blipFill rotWithShape="1">
          <a:blip r:embed="rId7">
            <a:alphaModFix/>
          </a:blip>
          <a:srcRect/>
          <a:stretch/>
        </p:blipFill>
        <p:spPr>
          <a:xfrm>
            <a:off x="1017903" y="7311846"/>
            <a:ext cx="369332" cy="369332"/>
          </a:xfrm>
          <a:prstGeom prst="rect">
            <a:avLst/>
          </a:prstGeom>
          <a:noFill/>
          <a:ln>
            <a:noFill/>
          </a:ln>
        </p:spPr>
      </p:pic>
      <p:pic>
        <p:nvPicPr>
          <p:cNvPr id="101" name="Google Shape;101;p2"/>
          <p:cNvPicPr preferRelativeResize="0"/>
          <p:nvPr/>
        </p:nvPicPr>
        <p:blipFill rotWithShape="1">
          <a:blip r:embed="rId8">
            <a:alphaModFix/>
          </a:blip>
          <a:srcRect/>
          <a:stretch/>
        </p:blipFill>
        <p:spPr>
          <a:xfrm>
            <a:off x="1551814" y="7309514"/>
            <a:ext cx="369332" cy="369332"/>
          </a:xfrm>
          <a:prstGeom prst="rect">
            <a:avLst/>
          </a:prstGeom>
          <a:noFill/>
          <a:ln>
            <a:noFill/>
          </a:ln>
        </p:spPr>
      </p:pic>
      <p:pic>
        <p:nvPicPr>
          <p:cNvPr id="102" name="Google Shape;102;p2"/>
          <p:cNvPicPr preferRelativeResize="0"/>
          <p:nvPr/>
        </p:nvPicPr>
        <p:blipFill rotWithShape="1">
          <a:blip r:embed="rId9">
            <a:alphaModFix/>
          </a:blip>
          <a:srcRect/>
          <a:stretch/>
        </p:blipFill>
        <p:spPr>
          <a:xfrm>
            <a:off x="2085726" y="7307182"/>
            <a:ext cx="369332" cy="369332"/>
          </a:xfrm>
          <a:prstGeom prst="rect">
            <a:avLst/>
          </a:prstGeom>
          <a:noFill/>
          <a:ln>
            <a:noFill/>
          </a:ln>
        </p:spPr>
      </p:pic>
      <p:sp>
        <p:nvSpPr>
          <p:cNvPr id="103" name="Google Shape;103;p2"/>
          <p:cNvSpPr txBox="1"/>
          <p:nvPr/>
        </p:nvSpPr>
        <p:spPr>
          <a:xfrm>
            <a:off x="381230" y="5678865"/>
            <a:ext cx="229917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400" b="1">
                <a:solidFill>
                  <a:srgbClr val="7F7F7F"/>
                </a:solidFill>
                <a:latin typeface="Poppins"/>
                <a:ea typeface="Poppins"/>
                <a:cs typeface="Poppins"/>
                <a:sym typeface="Poppins"/>
              </a:rPr>
              <a:t>loess-project.eu</a:t>
            </a:r>
            <a:endParaRPr/>
          </a:p>
        </p:txBody>
      </p:sp>
      <p:pic>
        <p:nvPicPr>
          <p:cNvPr id="104" name="Google Shape;104;p2"/>
          <p:cNvPicPr preferRelativeResize="0"/>
          <p:nvPr/>
        </p:nvPicPr>
        <p:blipFill rotWithShape="1">
          <a:blip r:embed="rId10">
            <a:alphaModFix/>
          </a:blip>
          <a:srcRect/>
          <a:stretch/>
        </p:blipFill>
        <p:spPr>
          <a:xfrm>
            <a:off x="483991" y="5215611"/>
            <a:ext cx="339241" cy="339241"/>
          </a:xfrm>
          <a:prstGeom prst="rect">
            <a:avLst/>
          </a:prstGeom>
          <a:noFill/>
          <a:ln>
            <a:noFill/>
          </a:ln>
        </p:spPr>
      </p:pic>
      <p:sp>
        <p:nvSpPr>
          <p:cNvPr id="105" name="Google Shape;105;p2"/>
          <p:cNvSpPr txBox="1"/>
          <p:nvPr/>
        </p:nvSpPr>
        <p:spPr>
          <a:xfrm>
            <a:off x="853323" y="5279869"/>
            <a:ext cx="151205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000">
                <a:solidFill>
                  <a:srgbClr val="7F7F7F"/>
                </a:solidFill>
                <a:latin typeface="Poppins"/>
                <a:ea typeface="Poppins"/>
                <a:cs typeface="Poppins"/>
                <a:sym typeface="Poppins"/>
              </a:rPr>
              <a:t>LOESSproject</a:t>
            </a:r>
            <a:endParaRPr sz="1000">
              <a:solidFill>
                <a:srgbClr val="7F7F7F"/>
              </a:solidFill>
              <a:latin typeface="Poppins"/>
              <a:ea typeface="Poppins"/>
              <a:cs typeface="Poppins"/>
              <a:sym typeface="Poppins"/>
            </a:endParaRPr>
          </a:p>
        </p:txBody>
      </p:sp>
      <p:sp>
        <p:nvSpPr>
          <p:cNvPr id="15" name="Rectangle 8"/>
          <p:cNvSpPr txBox="1">
            <a:spLocks noChangeArrowheads="1"/>
          </p:cNvSpPr>
          <p:nvPr/>
        </p:nvSpPr>
        <p:spPr>
          <a:xfrm>
            <a:off x="3537658" y="2065321"/>
            <a:ext cx="6635750" cy="468788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342900" indent="-342900" algn="l">
              <a:lnSpc>
                <a:spcPct val="105000"/>
              </a:lnSpc>
              <a:spcBef>
                <a:spcPts val="600"/>
              </a:spcBef>
              <a:spcAft>
                <a:spcPts val="600"/>
              </a:spcAft>
              <a:tabLst>
                <a:tab pos="2511425" algn="l"/>
              </a:tabLst>
            </a:pPr>
            <a:r>
              <a:rPr lang="tr" altLang="de-DE" sz="1600" b="1" dirty="0">
                <a:latin typeface="Calibri" panose="020F0502020204030204" pitchFamily="34" charset="0"/>
                <a:cs typeface="Calibri" panose="020F0502020204030204" pitchFamily="34" charset="0"/>
              </a:rPr>
              <a:t>09:30-09:50 	Okuma aşaması
09:50-10:30 	Birinci parlamento grubu toplantısı
10:30-10:40	Ara
10:40-10:50 	Birinci Meclis Toplantısı 
10:50-11:50 	Komite çalışmaları 
11:50-12:20 	 İkinci parlamento grubu toplantısı 
12:20-12:30 	Ara
12:30-12:50 	İkinci Meclis Toplantısı
12:50-13:10 	Değerlendirme</a:t>
            </a:r>
            <a:endParaRPr lang="de-DE" altLang="de-DE"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16759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6"/>
          <p:cNvPicPr preferRelativeResize="0"/>
          <p:nvPr/>
        </p:nvPicPr>
        <p:blipFill rotWithShape="1">
          <a:blip r:embed="rId3">
            <a:alphaModFix/>
          </a:blip>
          <a:srcRect/>
          <a:stretch/>
        </p:blipFill>
        <p:spPr>
          <a:xfrm>
            <a:off x="1" y="-1178159"/>
            <a:ext cx="12195662" cy="8130441"/>
          </a:xfrm>
          <a:prstGeom prst="rect">
            <a:avLst/>
          </a:prstGeom>
          <a:noFill/>
          <a:ln>
            <a:noFill/>
          </a:ln>
        </p:spPr>
      </p:pic>
      <p:sp>
        <p:nvSpPr>
          <p:cNvPr id="162" name="Google Shape;162;p6"/>
          <p:cNvSpPr txBox="1"/>
          <p:nvPr/>
        </p:nvSpPr>
        <p:spPr>
          <a:xfrm>
            <a:off x="5122084" y="3866661"/>
            <a:ext cx="194784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000">
                <a:solidFill>
                  <a:schemeClr val="lt1"/>
                </a:solidFill>
                <a:latin typeface="Bebas Neue"/>
                <a:ea typeface="Bebas Neue"/>
                <a:cs typeface="Bebas Neue"/>
                <a:sym typeface="Bebas Neue"/>
              </a:rPr>
              <a:t>EK BİLGİLER</a:t>
            </a:r>
            <a:endParaRPr/>
          </a:p>
        </p:txBody>
      </p:sp>
      <p:sp>
        <p:nvSpPr>
          <p:cNvPr id="163" name="Google Shape;163;p6"/>
          <p:cNvSpPr txBox="1"/>
          <p:nvPr/>
        </p:nvSpPr>
        <p:spPr>
          <a:xfrm>
            <a:off x="4565461" y="4382417"/>
            <a:ext cx="3061077"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200" b="1">
                <a:solidFill>
                  <a:schemeClr val="lt1"/>
                </a:solidFill>
                <a:latin typeface="Poppins"/>
                <a:ea typeface="Poppins"/>
                <a:cs typeface="Poppins"/>
                <a:sym typeface="Poppins"/>
              </a:rPr>
              <a:t>loess-project.eu</a:t>
            </a:r>
            <a:endParaRPr/>
          </a:p>
        </p:txBody>
      </p:sp>
      <p:pic>
        <p:nvPicPr>
          <p:cNvPr id="164" name="Google Shape;164;p6"/>
          <p:cNvPicPr preferRelativeResize="0"/>
          <p:nvPr/>
        </p:nvPicPr>
        <p:blipFill rotWithShape="1">
          <a:blip r:embed="rId4">
            <a:alphaModFix/>
          </a:blip>
          <a:srcRect/>
          <a:stretch/>
        </p:blipFill>
        <p:spPr>
          <a:xfrm>
            <a:off x="5949378" y="4775062"/>
            <a:ext cx="293242" cy="293242"/>
          </a:xfrm>
          <a:prstGeom prst="rect">
            <a:avLst/>
          </a:prstGeom>
          <a:noFill/>
          <a:ln>
            <a:noFill/>
          </a:ln>
        </p:spPr>
      </p:pic>
      <p:pic>
        <p:nvPicPr>
          <p:cNvPr id="165" name="Google Shape;165;p6"/>
          <p:cNvPicPr preferRelativeResize="0"/>
          <p:nvPr/>
        </p:nvPicPr>
        <p:blipFill rotWithShape="1">
          <a:blip r:embed="rId5">
            <a:alphaModFix/>
          </a:blip>
          <a:srcRect r="69953"/>
          <a:stretch/>
        </p:blipFill>
        <p:spPr>
          <a:xfrm>
            <a:off x="6340466" y="5986257"/>
            <a:ext cx="425460" cy="297352"/>
          </a:xfrm>
          <a:prstGeom prst="rect">
            <a:avLst/>
          </a:prstGeom>
          <a:noFill/>
          <a:ln>
            <a:noFill/>
          </a:ln>
        </p:spPr>
      </p:pic>
      <p:sp>
        <p:nvSpPr>
          <p:cNvPr id="166" name="Google Shape;166;p6"/>
          <p:cNvSpPr txBox="1"/>
          <p:nvPr/>
        </p:nvSpPr>
        <p:spPr>
          <a:xfrm>
            <a:off x="3808682" y="6358142"/>
            <a:ext cx="4574629" cy="1092566"/>
          </a:xfrm>
          <a:prstGeom prst="rect">
            <a:avLst/>
          </a:prstGeom>
          <a:noFill/>
          <a:ln>
            <a:noFill/>
          </a:ln>
        </p:spPr>
        <p:txBody>
          <a:bodyPr spcFirstLastPara="1" wrap="square" lIns="91425" tIns="45700" rIns="91425" bIns="45700" anchor="t" anchorCtr="0">
            <a:spAutoFit/>
          </a:bodyPr>
          <a:lstStyle/>
          <a:p>
            <a:pPr algn="ctr"/>
            <a:r>
              <a:rPr lang="tr" sz="1000">
                <a:solidFill>
                  <a:schemeClr val="bg1"/>
                </a:solidFill>
                <a:ea typeface="Verdana"/>
                <a:sym typeface="Poppins"/>
              </a:rPr>
              <a:t>LOESS, 101112707 numaralı finansman sözleşmesi kapsamında Avrupa Birliği’nin Horizon Europe araştırma ve inovasyon programından finansman almıştır.</a:t>
            </a:r>
          </a:p>
          <a:p>
            <a:pPr algn="ctr"/>
            <a:endParaRPr lang="es-ES" sz="700">
              <a:solidFill>
                <a:srgbClr val="FFFFFF"/>
              </a:solidFill>
              <a:latin typeface="Poppins"/>
              <a:ea typeface="Verdana"/>
              <a:cs typeface="Poppins"/>
            </a:endParaRPr>
          </a:p>
          <a:p>
            <a:pPr algn="ctr"/>
            <a:br>
              <a:rPr lang="en-US"/>
            </a:br>
            <a:endParaRPr lang="tr"/>
          </a:p>
        </p:txBody>
      </p:sp>
      <p:pic>
        <p:nvPicPr>
          <p:cNvPr id="167" name="Google Shape;167;p6"/>
          <p:cNvPicPr preferRelativeResize="0"/>
          <p:nvPr/>
        </p:nvPicPr>
        <p:blipFill rotWithShape="1">
          <a:blip r:embed="rId6">
            <a:alphaModFix/>
          </a:blip>
          <a:srcRect/>
          <a:stretch/>
        </p:blipFill>
        <p:spPr>
          <a:xfrm>
            <a:off x="5153187" y="6007866"/>
            <a:ext cx="1072909" cy="283455"/>
          </a:xfrm>
          <a:prstGeom prst="rect">
            <a:avLst/>
          </a:prstGeom>
          <a:noFill/>
          <a:ln>
            <a:noFill/>
          </a:ln>
        </p:spPr>
      </p:pic>
      <p:sp>
        <p:nvSpPr>
          <p:cNvPr id="168" name="Google Shape;168;p6"/>
          <p:cNvSpPr txBox="1"/>
          <p:nvPr/>
        </p:nvSpPr>
        <p:spPr>
          <a:xfrm>
            <a:off x="5339969" y="5112157"/>
            <a:ext cx="1512053"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000">
                <a:solidFill>
                  <a:schemeClr val="lt1"/>
                </a:solidFill>
                <a:latin typeface="Poppins"/>
                <a:ea typeface="Poppins"/>
                <a:cs typeface="Poppins"/>
                <a:sym typeface="Poppins"/>
              </a:rPr>
              <a:t>LOESSproject</a:t>
            </a:r>
            <a:endParaRPr sz="1000">
              <a:solidFill>
                <a:schemeClr val="lt1"/>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B5529B691B194C972332E7D0D0E597" ma:contentTypeVersion="15" ma:contentTypeDescription="Create a new document." ma:contentTypeScope="" ma:versionID="de8527c2bebc75a356c211d6f92a7154">
  <xsd:schema xmlns:xsd="http://www.w3.org/2001/XMLSchema" xmlns:xs="http://www.w3.org/2001/XMLSchema" xmlns:p="http://schemas.microsoft.com/office/2006/metadata/properties" xmlns:ns2="664392dc-dad9-45cc-9b02-6ff2a8be1f79" xmlns:ns3="49b9c972-6c78-424e-8500-a22f256d764b" targetNamespace="http://schemas.microsoft.com/office/2006/metadata/properties" ma:root="true" ma:fieldsID="4b97f35892b16ea83cdd99b05fa9efac" ns2:_="" ns3:_="">
    <xsd:import namespace="664392dc-dad9-45cc-9b02-6ff2a8be1f79"/>
    <xsd:import namespace="49b9c972-6c78-424e-8500-a22f256d764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4392dc-dad9-45cc-9b02-6ff2a8be1f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434b1e2-08d8-4d9f-bb99-4dcd3b0f2a8c"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9b9c972-6c78-424e-8500-a22f256d764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9ee07c4-518d-4055-84c8-5ef84dd127d8}" ma:internalName="TaxCatchAll" ma:showField="CatchAllData" ma:web="49b9c972-6c78-424e-8500-a22f256d764b">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664392dc-dad9-45cc-9b02-6ff2a8be1f79" xsi:nil="true"/>
    <TaxCatchAll xmlns="49b9c972-6c78-424e-8500-a22f256d764b" xsi:nil="true"/>
    <lcf76f155ced4ddcb4097134ff3c332f xmlns="664392dc-dad9-45cc-9b02-6ff2a8be1f7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44B94F8-0065-4A1E-8D94-14E9BB12D158}"/>
</file>

<file path=customXml/itemProps2.xml><?xml version="1.0" encoding="utf-8"?>
<ds:datastoreItem xmlns:ds="http://schemas.openxmlformats.org/officeDocument/2006/customXml" ds:itemID="{57B983C7-40C8-4DEA-ABC3-4F9F3DBEE534}">
  <ds:schemaRefs>
    <ds:schemaRef ds:uri="http://schemas.microsoft.com/sharepoint/v3/contenttype/forms"/>
  </ds:schemaRefs>
</ds:datastoreItem>
</file>

<file path=customXml/itemProps3.xml><?xml version="1.0" encoding="utf-8"?>
<ds:datastoreItem xmlns:ds="http://schemas.openxmlformats.org/officeDocument/2006/customXml" ds:itemID="{87D051B0-EA48-4DDE-A4DC-1BEE7C330C16}">
  <ds:schemaRefs>
    <ds:schemaRef ds:uri="http://purl.org/dc/terms/"/>
    <ds:schemaRef ds:uri="http://schemas.microsoft.com/office/2006/metadata/properties"/>
    <ds:schemaRef ds:uri="http://purl.org/dc/dcmitype/"/>
    <ds:schemaRef ds:uri="http://www.w3.org/XML/1998/namespace"/>
    <ds:schemaRef ds:uri="49b9c972-6c78-424e-8500-a22f256d764b"/>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664392dc-dad9-45cc-9b02-6ff2a8be1f79"/>
  </ds:schemaRefs>
</ds:datastoreItem>
</file>

<file path=docProps/app.xml><?xml version="1.0" encoding="utf-8"?>
<Properties xmlns="http://schemas.openxmlformats.org/officeDocument/2006/extended-properties" xmlns:vt="http://schemas.openxmlformats.org/officeDocument/2006/docPropsVTypes">
  <TotalTime>4</TotalTime>
  <Words>751</Words>
  <Application>Microsoft Office PowerPoint</Application>
  <PresentationFormat>Widescreen</PresentationFormat>
  <Paragraphs>61</Paragraphs>
  <Slides>9</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Poppins</vt:lpstr>
      <vt:lpstr>Bebas Neue</vt:lpstr>
      <vt:lpstr>Calibri</vt:lpstr>
      <vt:lpstr>Verdana</vt:lpstr>
      <vt:lpstr>Arial Black</vt:lpstr>
      <vt:lpstr>Arial</vt:lpstr>
      <vt:lpstr>Tahoma</vt:lpstr>
      <vt:lpstr>Wingdings</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Sunumu</dc:title>
  <dc:creator>Jiménez, Israel</dc:creator>
  <cp:lastModifiedBy>Christina Makarona</cp:lastModifiedBy>
  <cp:revision>46</cp:revision>
  <dcterms:created xsi:type="dcterms:W3CDTF">2023-07-31T09:53:39Z</dcterms:created>
  <dcterms:modified xsi:type="dcterms:W3CDTF">2026-04-22T07:09:59Z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0x0101004CB5529B691B194C972332E7D0D0E597</vt:lpwstr>
  </property>
  <property fmtid="{D5CDD505-2E9C-101B-9397-08002B2CF9AE}" pid="3" name="Order">
    <vt:r8>1485800</vt:r8>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